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Lst>
  <p:notesMasterIdLst>
    <p:notesMasterId r:id="rId15"/>
  </p:notesMasterIdLst>
  <p:sldIdLst>
    <p:sldId id="256" r:id="rId3"/>
    <p:sldId id="318" r:id="rId4"/>
    <p:sldId id="319" r:id="rId5"/>
    <p:sldId id="320" r:id="rId6"/>
    <p:sldId id="321" r:id="rId7"/>
    <p:sldId id="322" r:id="rId8"/>
    <p:sldId id="323" r:id="rId9"/>
    <p:sldId id="324" r:id="rId10"/>
    <p:sldId id="325" r:id="rId11"/>
    <p:sldId id="327" r:id="rId12"/>
    <p:sldId id="326" r:id="rId13"/>
    <p:sldId id="328" r:id="rId14"/>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15" autoAdjust="0"/>
    <p:restoredTop sz="91652" autoAdjust="0"/>
  </p:normalViewPr>
  <p:slideViewPr>
    <p:cSldViewPr>
      <p:cViewPr varScale="1">
        <p:scale>
          <a:sx n="106" d="100"/>
          <a:sy n="106" d="100"/>
        </p:scale>
        <p:origin x="1770" y="9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theme" Target="theme/theme1.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notesMaster" Target="notesMasters/notesMaster1.xml"/><Relationship Id="rId10" Type="http://schemas.openxmlformats.org/officeDocument/2006/relationships/slide" Target="slides/slide8.xml"/><Relationship Id="rId19"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6F9BCBA-D182-4258-98FB-2F92148C12AD}" type="datetimeFigureOut">
              <a:rPr lang="tr-TR" smtClean="0"/>
              <a:t>1.06.2018</a:t>
            </a:fld>
            <a:endParaRPr lang="tr-TR"/>
          </a:p>
        </p:txBody>
      </p:sp>
      <p:sp>
        <p:nvSpPr>
          <p:cNvPr id="4" name="Slayt Görüntüsü Yer Tutucusu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5060826-4FC3-4267-AF64-5F9C489B87AD}" type="slidenum">
              <a:rPr lang="tr-TR" smtClean="0"/>
              <a:t>‹#›</a:t>
            </a:fld>
            <a:endParaRPr lang="tr-TR"/>
          </a:p>
        </p:txBody>
      </p:sp>
    </p:spTree>
    <p:extLst>
      <p:ext uri="{BB962C8B-B14F-4D97-AF65-F5344CB8AC3E}">
        <p14:creationId xmlns:p14="http://schemas.microsoft.com/office/powerpoint/2010/main" val="354469203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905000"/>
            <a:ext cx="7543800" cy="2593975"/>
          </a:xfrm>
        </p:spPr>
        <p:txBody>
          <a:bodyPr anchor="b"/>
          <a:lstStyle>
            <a:lvl1pPr>
              <a:defRPr sz="6600">
                <a:ln>
                  <a:noFill/>
                </a:ln>
                <a:solidFill>
                  <a:schemeClr val="tx2"/>
                </a:solidFill>
              </a:defRPr>
            </a:lvl1pPr>
          </a:lstStyle>
          <a:p>
            <a:r>
              <a:rPr lang="tr-TR" smtClean="0"/>
              <a:t>Asıl başlık stili için tıklatın</a:t>
            </a:r>
            <a:endParaRPr lang="en-US" dirty="0"/>
          </a:p>
        </p:txBody>
      </p:sp>
      <p:sp>
        <p:nvSpPr>
          <p:cNvPr id="3" name="Subtitle 2"/>
          <p:cNvSpPr>
            <a:spLocks noGrp="1"/>
          </p:cNvSpPr>
          <p:nvPr>
            <p:ph type="subTitle" idx="1"/>
          </p:nvPr>
        </p:nvSpPr>
        <p:spPr>
          <a:xfrm>
            <a:off x="685800" y="4572000"/>
            <a:ext cx="6461760" cy="1066800"/>
          </a:xfrm>
        </p:spPr>
        <p:txBody>
          <a:bodyPr anchor="t">
            <a:normAutofit/>
          </a:bodyPr>
          <a:lstStyle>
            <a:lvl1pPr marL="0" indent="0" algn="l">
              <a:buNone/>
              <a:defRPr sz="20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p:txBody>
          <a:bodyPr/>
          <a:lstStyle/>
          <a:p>
            <a:fld id="{64A2B994-2CA8-4287-9993-5317DA251190}" type="datetimeFigureOut">
              <a:rPr lang="tr-TR" smtClean="0"/>
              <a:t>1.06.2018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9BB22C41-B5CD-4C61-8765-73541A484464}"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Vertical Text Placeholder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64A2B994-2CA8-4287-9993-5317DA251190}" type="datetimeFigureOut">
              <a:rPr lang="tr-TR" smtClean="0"/>
              <a:t>1.06.2018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9BB22C41-B5CD-4C61-8765-73541A484464}"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1752600" cy="5851525"/>
          </a:xfrm>
        </p:spPr>
        <p:txBody>
          <a:bodyPr vert="eaVert" anchor="b" anchorCtr="0"/>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64A2B994-2CA8-4287-9993-5317DA251190}" type="datetimeFigureOut">
              <a:rPr lang="tr-TR" smtClean="0"/>
              <a:t>1.06.2018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9BB22C41-B5CD-4C61-8765-73541A484464}" type="slidenum">
              <a:rPr lang="tr-TR" smtClean="0"/>
              <a:t>‹#›</a:t>
            </a:fld>
            <a:endParaRPr lang="tr-T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Alt Başlık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lvl1pPr>
              <a:defRPr/>
            </a:lvl1pPr>
          </a:lstStyle>
          <a:p>
            <a:endParaRPr lang="tr-TR">
              <a:solidFill>
                <a:srgbClr val="000000"/>
              </a:solidFill>
            </a:endParaRPr>
          </a:p>
        </p:txBody>
      </p:sp>
      <p:sp>
        <p:nvSpPr>
          <p:cNvPr id="5" name="Altbilgi Yer Tutucusu 4"/>
          <p:cNvSpPr>
            <a:spLocks noGrp="1"/>
          </p:cNvSpPr>
          <p:nvPr>
            <p:ph type="ftr" sz="quarter" idx="11"/>
          </p:nvPr>
        </p:nvSpPr>
        <p:spPr/>
        <p:txBody>
          <a:bodyPr/>
          <a:lstStyle>
            <a:lvl1pPr>
              <a:defRPr/>
            </a:lvl1pPr>
          </a:lstStyle>
          <a:p>
            <a:endParaRPr lang="tr-TR">
              <a:solidFill>
                <a:srgbClr val="000000"/>
              </a:solidFill>
            </a:endParaRPr>
          </a:p>
        </p:txBody>
      </p:sp>
      <p:sp>
        <p:nvSpPr>
          <p:cNvPr id="6" name="Slayt Numarası Yer Tutucusu 5"/>
          <p:cNvSpPr>
            <a:spLocks noGrp="1"/>
          </p:cNvSpPr>
          <p:nvPr>
            <p:ph type="sldNum" sz="quarter" idx="12"/>
          </p:nvPr>
        </p:nvSpPr>
        <p:spPr/>
        <p:txBody>
          <a:bodyPr/>
          <a:lstStyle>
            <a:lvl1pPr>
              <a:defRPr/>
            </a:lvl1pPr>
          </a:lstStyle>
          <a:p>
            <a:fld id="{65FD1976-81E6-4AF3-BBB9-03E4301223A1}" type="slidenum">
              <a:rPr lang="tr-TR">
                <a:solidFill>
                  <a:srgbClr val="000000"/>
                </a:solidFill>
              </a:rPr>
              <a:pPr/>
              <a:t>‹#›</a:t>
            </a:fld>
            <a:endParaRPr lang="tr-TR">
              <a:solidFill>
                <a:srgbClr val="000000"/>
              </a:solidFill>
            </a:endParaRPr>
          </a:p>
        </p:txBody>
      </p:sp>
    </p:spTree>
    <p:extLst>
      <p:ext uri="{BB962C8B-B14F-4D97-AF65-F5344CB8AC3E}">
        <p14:creationId xmlns:p14="http://schemas.microsoft.com/office/powerpoint/2010/main" val="75696373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lvl1pPr>
              <a:defRPr/>
            </a:lvl1pPr>
          </a:lstStyle>
          <a:p>
            <a:endParaRPr lang="tr-TR">
              <a:solidFill>
                <a:srgbClr val="000000"/>
              </a:solidFill>
            </a:endParaRPr>
          </a:p>
        </p:txBody>
      </p:sp>
      <p:sp>
        <p:nvSpPr>
          <p:cNvPr id="5" name="Altbilgi Yer Tutucusu 4"/>
          <p:cNvSpPr>
            <a:spLocks noGrp="1"/>
          </p:cNvSpPr>
          <p:nvPr>
            <p:ph type="ftr" sz="quarter" idx="11"/>
          </p:nvPr>
        </p:nvSpPr>
        <p:spPr/>
        <p:txBody>
          <a:bodyPr/>
          <a:lstStyle>
            <a:lvl1pPr>
              <a:defRPr/>
            </a:lvl1pPr>
          </a:lstStyle>
          <a:p>
            <a:endParaRPr lang="tr-TR">
              <a:solidFill>
                <a:srgbClr val="000000"/>
              </a:solidFill>
            </a:endParaRPr>
          </a:p>
        </p:txBody>
      </p:sp>
      <p:sp>
        <p:nvSpPr>
          <p:cNvPr id="6" name="Slayt Numarası Yer Tutucusu 5"/>
          <p:cNvSpPr>
            <a:spLocks noGrp="1"/>
          </p:cNvSpPr>
          <p:nvPr>
            <p:ph type="sldNum" sz="quarter" idx="12"/>
          </p:nvPr>
        </p:nvSpPr>
        <p:spPr/>
        <p:txBody>
          <a:bodyPr/>
          <a:lstStyle>
            <a:lvl1pPr>
              <a:defRPr/>
            </a:lvl1pPr>
          </a:lstStyle>
          <a:p>
            <a:fld id="{A32AFC5B-D03A-479B-A73F-3951E76DAB4B}" type="slidenum">
              <a:rPr lang="tr-TR">
                <a:solidFill>
                  <a:srgbClr val="000000"/>
                </a:solidFill>
              </a:rPr>
              <a:pPr/>
              <a:t>‹#›</a:t>
            </a:fld>
            <a:endParaRPr lang="tr-TR">
              <a:solidFill>
                <a:srgbClr val="000000"/>
              </a:solidFill>
            </a:endParaRPr>
          </a:p>
        </p:txBody>
      </p:sp>
    </p:spTree>
    <p:extLst>
      <p:ext uri="{BB962C8B-B14F-4D97-AF65-F5344CB8AC3E}">
        <p14:creationId xmlns:p14="http://schemas.microsoft.com/office/powerpoint/2010/main" val="129742187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Başlık 1"/>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Metin Yer Tutucusu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lvl1pPr>
              <a:defRPr/>
            </a:lvl1pPr>
          </a:lstStyle>
          <a:p>
            <a:endParaRPr lang="tr-TR">
              <a:solidFill>
                <a:srgbClr val="000000"/>
              </a:solidFill>
            </a:endParaRPr>
          </a:p>
        </p:txBody>
      </p:sp>
      <p:sp>
        <p:nvSpPr>
          <p:cNvPr id="5" name="Altbilgi Yer Tutucusu 4"/>
          <p:cNvSpPr>
            <a:spLocks noGrp="1"/>
          </p:cNvSpPr>
          <p:nvPr>
            <p:ph type="ftr" sz="quarter" idx="11"/>
          </p:nvPr>
        </p:nvSpPr>
        <p:spPr/>
        <p:txBody>
          <a:bodyPr/>
          <a:lstStyle>
            <a:lvl1pPr>
              <a:defRPr/>
            </a:lvl1pPr>
          </a:lstStyle>
          <a:p>
            <a:endParaRPr lang="tr-TR">
              <a:solidFill>
                <a:srgbClr val="000000"/>
              </a:solidFill>
            </a:endParaRPr>
          </a:p>
        </p:txBody>
      </p:sp>
      <p:sp>
        <p:nvSpPr>
          <p:cNvPr id="6" name="Slayt Numarası Yer Tutucusu 5"/>
          <p:cNvSpPr>
            <a:spLocks noGrp="1"/>
          </p:cNvSpPr>
          <p:nvPr>
            <p:ph type="sldNum" sz="quarter" idx="12"/>
          </p:nvPr>
        </p:nvSpPr>
        <p:spPr/>
        <p:txBody>
          <a:bodyPr/>
          <a:lstStyle>
            <a:lvl1pPr>
              <a:defRPr/>
            </a:lvl1pPr>
          </a:lstStyle>
          <a:p>
            <a:fld id="{9C9FF5F7-057F-4E98-92FF-50F99ADD359E}" type="slidenum">
              <a:rPr lang="tr-TR">
                <a:solidFill>
                  <a:srgbClr val="000000"/>
                </a:solidFill>
              </a:rPr>
              <a:pPr/>
              <a:t>‹#›</a:t>
            </a:fld>
            <a:endParaRPr lang="tr-TR">
              <a:solidFill>
                <a:srgbClr val="000000"/>
              </a:solidFill>
            </a:endParaRPr>
          </a:p>
        </p:txBody>
      </p:sp>
    </p:spTree>
    <p:extLst>
      <p:ext uri="{BB962C8B-B14F-4D97-AF65-F5344CB8AC3E}">
        <p14:creationId xmlns:p14="http://schemas.microsoft.com/office/powerpoint/2010/main" val="130579781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lvl1pPr>
              <a:defRPr/>
            </a:lvl1pPr>
          </a:lstStyle>
          <a:p>
            <a:endParaRPr lang="tr-TR">
              <a:solidFill>
                <a:srgbClr val="000000"/>
              </a:solidFill>
            </a:endParaRPr>
          </a:p>
        </p:txBody>
      </p:sp>
      <p:sp>
        <p:nvSpPr>
          <p:cNvPr id="6" name="Altbilgi Yer Tutucusu 5"/>
          <p:cNvSpPr>
            <a:spLocks noGrp="1"/>
          </p:cNvSpPr>
          <p:nvPr>
            <p:ph type="ftr" sz="quarter" idx="11"/>
          </p:nvPr>
        </p:nvSpPr>
        <p:spPr/>
        <p:txBody>
          <a:bodyPr/>
          <a:lstStyle>
            <a:lvl1pPr>
              <a:defRPr/>
            </a:lvl1pPr>
          </a:lstStyle>
          <a:p>
            <a:endParaRPr lang="tr-TR">
              <a:solidFill>
                <a:srgbClr val="000000"/>
              </a:solidFill>
            </a:endParaRPr>
          </a:p>
        </p:txBody>
      </p:sp>
      <p:sp>
        <p:nvSpPr>
          <p:cNvPr id="7" name="Slayt Numarası Yer Tutucusu 6"/>
          <p:cNvSpPr>
            <a:spLocks noGrp="1"/>
          </p:cNvSpPr>
          <p:nvPr>
            <p:ph type="sldNum" sz="quarter" idx="12"/>
          </p:nvPr>
        </p:nvSpPr>
        <p:spPr/>
        <p:txBody>
          <a:bodyPr/>
          <a:lstStyle>
            <a:lvl1pPr>
              <a:defRPr/>
            </a:lvl1pPr>
          </a:lstStyle>
          <a:p>
            <a:fld id="{4DB41CEE-BF90-4F21-8A42-C81FBDB8D336}" type="slidenum">
              <a:rPr lang="tr-TR">
                <a:solidFill>
                  <a:srgbClr val="000000"/>
                </a:solidFill>
              </a:rPr>
              <a:pPr/>
              <a:t>‹#›</a:t>
            </a:fld>
            <a:endParaRPr lang="tr-TR">
              <a:solidFill>
                <a:srgbClr val="000000"/>
              </a:solidFill>
            </a:endParaRPr>
          </a:p>
        </p:txBody>
      </p:sp>
    </p:spTree>
    <p:extLst>
      <p:ext uri="{BB962C8B-B14F-4D97-AF65-F5344CB8AC3E}">
        <p14:creationId xmlns:p14="http://schemas.microsoft.com/office/powerpoint/2010/main" val="227639318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a:defRPr/>
            </a:lvl1pPr>
          </a:lstStyle>
          <a:p>
            <a:r>
              <a:rPr lang="tr-TR" smtClean="0"/>
              <a:t>Asıl başlık stili için tıklatın</a:t>
            </a:r>
            <a:endParaRPr lang="tr-TR"/>
          </a:p>
        </p:txBody>
      </p:sp>
      <p:sp>
        <p:nvSpPr>
          <p:cNvPr id="3" name="Metin Yer Tutucusu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lvl1pPr>
              <a:defRPr/>
            </a:lvl1pPr>
          </a:lstStyle>
          <a:p>
            <a:endParaRPr lang="tr-TR">
              <a:solidFill>
                <a:srgbClr val="000000"/>
              </a:solidFill>
            </a:endParaRPr>
          </a:p>
        </p:txBody>
      </p:sp>
      <p:sp>
        <p:nvSpPr>
          <p:cNvPr id="8" name="Altbilgi Yer Tutucusu 7"/>
          <p:cNvSpPr>
            <a:spLocks noGrp="1"/>
          </p:cNvSpPr>
          <p:nvPr>
            <p:ph type="ftr" sz="quarter" idx="11"/>
          </p:nvPr>
        </p:nvSpPr>
        <p:spPr/>
        <p:txBody>
          <a:bodyPr/>
          <a:lstStyle>
            <a:lvl1pPr>
              <a:defRPr/>
            </a:lvl1pPr>
          </a:lstStyle>
          <a:p>
            <a:endParaRPr lang="tr-TR">
              <a:solidFill>
                <a:srgbClr val="000000"/>
              </a:solidFill>
            </a:endParaRPr>
          </a:p>
        </p:txBody>
      </p:sp>
      <p:sp>
        <p:nvSpPr>
          <p:cNvPr id="9" name="Slayt Numarası Yer Tutucusu 8"/>
          <p:cNvSpPr>
            <a:spLocks noGrp="1"/>
          </p:cNvSpPr>
          <p:nvPr>
            <p:ph type="sldNum" sz="quarter" idx="12"/>
          </p:nvPr>
        </p:nvSpPr>
        <p:spPr/>
        <p:txBody>
          <a:bodyPr/>
          <a:lstStyle>
            <a:lvl1pPr>
              <a:defRPr/>
            </a:lvl1pPr>
          </a:lstStyle>
          <a:p>
            <a:fld id="{EF3FCB3D-227F-4A66-88A9-9EA4B0016412}" type="slidenum">
              <a:rPr lang="tr-TR">
                <a:solidFill>
                  <a:srgbClr val="000000"/>
                </a:solidFill>
              </a:rPr>
              <a:pPr/>
              <a:t>‹#›</a:t>
            </a:fld>
            <a:endParaRPr lang="tr-TR">
              <a:solidFill>
                <a:srgbClr val="000000"/>
              </a:solidFill>
            </a:endParaRPr>
          </a:p>
        </p:txBody>
      </p:sp>
    </p:spTree>
    <p:extLst>
      <p:ext uri="{BB962C8B-B14F-4D97-AF65-F5344CB8AC3E}">
        <p14:creationId xmlns:p14="http://schemas.microsoft.com/office/powerpoint/2010/main" val="194303198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lvl1pPr>
              <a:defRPr/>
            </a:lvl1pPr>
          </a:lstStyle>
          <a:p>
            <a:endParaRPr lang="tr-TR">
              <a:solidFill>
                <a:srgbClr val="000000"/>
              </a:solidFill>
            </a:endParaRPr>
          </a:p>
        </p:txBody>
      </p:sp>
      <p:sp>
        <p:nvSpPr>
          <p:cNvPr id="4" name="Altbilgi Yer Tutucusu 3"/>
          <p:cNvSpPr>
            <a:spLocks noGrp="1"/>
          </p:cNvSpPr>
          <p:nvPr>
            <p:ph type="ftr" sz="quarter" idx="11"/>
          </p:nvPr>
        </p:nvSpPr>
        <p:spPr/>
        <p:txBody>
          <a:bodyPr/>
          <a:lstStyle>
            <a:lvl1pPr>
              <a:defRPr/>
            </a:lvl1pPr>
          </a:lstStyle>
          <a:p>
            <a:endParaRPr lang="tr-TR">
              <a:solidFill>
                <a:srgbClr val="000000"/>
              </a:solidFill>
            </a:endParaRPr>
          </a:p>
        </p:txBody>
      </p:sp>
      <p:sp>
        <p:nvSpPr>
          <p:cNvPr id="5" name="Slayt Numarası Yer Tutucusu 4"/>
          <p:cNvSpPr>
            <a:spLocks noGrp="1"/>
          </p:cNvSpPr>
          <p:nvPr>
            <p:ph type="sldNum" sz="quarter" idx="12"/>
          </p:nvPr>
        </p:nvSpPr>
        <p:spPr/>
        <p:txBody>
          <a:bodyPr/>
          <a:lstStyle>
            <a:lvl1pPr>
              <a:defRPr/>
            </a:lvl1pPr>
          </a:lstStyle>
          <a:p>
            <a:fld id="{4A31A5CB-874C-4796-932E-79764A4A7EE7}" type="slidenum">
              <a:rPr lang="tr-TR">
                <a:solidFill>
                  <a:srgbClr val="000000"/>
                </a:solidFill>
              </a:rPr>
              <a:pPr/>
              <a:t>‹#›</a:t>
            </a:fld>
            <a:endParaRPr lang="tr-TR">
              <a:solidFill>
                <a:srgbClr val="000000"/>
              </a:solidFill>
            </a:endParaRPr>
          </a:p>
        </p:txBody>
      </p:sp>
    </p:spTree>
    <p:extLst>
      <p:ext uri="{BB962C8B-B14F-4D97-AF65-F5344CB8AC3E}">
        <p14:creationId xmlns:p14="http://schemas.microsoft.com/office/powerpoint/2010/main" val="269284476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lvl1pPr>
              <a:defRPr/>
            </a:lvl1pPr>
          </a:lstStyle>
          <a:p>
            <a:endParaRPr lang="tr-TR">
              <a:solidFill>
                <a:srgbClr val="000000"/>
              </a:solidFill>
            </a:endParaRPr>
          </a:p>
        </p:txBody>
      </p:sp>
      <p:sp>
        <p:nvSpPr>
          <p:cNvPr id="3" name="Altbilgi Yer Tutucusu 2"/>
          <p:cNvSpPr>
            <a:spLocks noGrp="1"/>
          </p:cNvSpPr>
          <p:nvPr>
            <p:ph type="ftr" sz="quarter" idx="11"/>
          </p:nvPr>
        </p:nvSpPr>
        <p:spPr/>
        <p:txBody>
          <a:bodyPr/>
          <a:lstStyle>
            <a:lvl1pPr>
              <a:defRPr/>
            </a:lvl1pPr>
          </a:lstStyle>
          <a:p>
            <a:endParaRPr lang="tr-TR">
              <a:solidFill>
                <a:srgbClr val="000000"/>
              </a:solidFill>
            </a:endParaRPr>
          </a:p>
        </p:txBody>
      </p:sp>
      <p:sp>
        <p:nvSpPr>
          <p:cNvPr id="4" name="Slayt Numarası Yer Tutucusu 3"/>
          <p:cNvSpPr>
            <a:spLocks noGrp="1"/>
          </p:cNvSpPr>
          <p:nvPr>
            <p:ph type="sldNum" sz="quarter" idx="12"/>
          </p:nvPr>
        </p:nvSpPr>
        <p:spPr/>
        <p:txBody>
          <a:bodyPr/>
          <a:lstStyle>
            <a:lvl1pPr>
              <a:defRPr/>
            </a:lvl1pPr>
          </a:lstStyle>
          <a:p>
            <a:fld id="{1E77AA59-548C-457A-B655-830E9CAEEA80}" type="slidenum">
              <a:rPr lang="tr-TR">
                <a:solidFill>
                  <a:srgbClr val="000000"/>
                </a:solidFill>
              </a:rPr>
              <a:pPr/>
              <a:t>‹#›</a:t>
            </a:fld>
            <a:endParaRPr lang="tr-TR">
              <a:solidFill>
                <a:srgbClr val="000000"/>
              </a:solidFill>
            </a:endParaRPr>
          </a:p>
        </p:txBody>
      </p:sp>
    </p:spTree>
    <p:extLst>
      <p:ext uri="{BB962C8B-B14F-4D97-AF65-F5344CB8AC3E}">
        <p14:creationId xmlns:p14="http://schemas.microsoft.com/office/powerpoint/2010/main" val="213676905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İçerik Yer Tutucus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lvl1pPr>
              <a:defRPr/>
            </a:lvl1pPr>
          </a:lstStyle>
          <a:p>
            <a:endParaRPr lang="tr-TR">
              <a:solidFill>
                <a:srgbClr val="000000"/>
              </a:solidFill>
            </a:endParaRPr>
          </a:p>
        </p:txBody>
      </p:sp>
      <p:sp>
        <p:nvSpPr>
          <p:cNvPr id="6" name="Altbilgi Yer Tutucusu 5"/>
          <p:cNvSpPr>
            <a:spLocks noGrp="1"/>
          </p:cNvSpPr>
          <p:nvPr>
            <p:ph type="ftr" sz="quarter" idx="11"/>
          </p:nvPr>
        </p:nvSpPr>
        <p:spPr/>
        <p:txBody>
          <a:bodyPr/>
          <a:lstStyle>
            <a:lvl1pPr>
              <a:defRPr/>
            </a:lvl1pPr>
          </a:lstStyle>
          <a:p>
            <a:endParaRPr lang="tr-TR">
              <a:solidFill>
                <a:srgbClr val="000000"/>
              </a:solidFill>
            </a:endParaRPr>
          </a:p>
        </p:txBody>
      </p:sp>
      <p:sp>
        <p:nvSpPr>
          <p:cNvPr id="7" name="Slayt Numarası Yer Tutucusu 6"/>
          <p:cNvSpPr>
            <a:spLocks noGrp="1"/>
          </p:cNvSpPr>
          <p:nvPr>
            <p:ph type="sldNum" sz="quarter" idx="12"/>
          </p:nvPr>
        </p:nvSpPr>
        <p:spPr/>
        <p:txBody>
          <a:bodyPr/>
          <a:lstStyle>
            <a:lvl1pPr>
              <a:defRPr/>
            </a:lvl1pPr>
          </a:lstStyle>
          <a:p>
            <a:fld id="{A9F275A0-E99F-4DC2-8A95-C5B31104CF5E}" type="slidenum">
              <a:rPr lang="tr-TR">
                <a:solidFill>
                  <a:srgbClr val="000000"/>
                </a:solidFill>
              </a:rPr>
              <a:pPr/>
              <a:t>‹#›</a:t>
            </a:fld>
            <a:endParaRPr lang="tr-TR">
              <a:solidFill>
                <a:srgbClr val="000000"/>
              </a:solidFill>
            </a:endParaRPr>
          </a:p>
        </p:txBody>
      </p:sp>
    </p:spTree>
    <p:extLst>
      <p:ext uri="{BB962C8B-B14F-4D97-AF65-F5344CB8AC3E}">
        <p14:creationId xmlns:p14="http://schemas.microsoft.com/office/powerpoint/2010/main" val="35523681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Content Placeholder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64A2B994-2CA8-4287-9993-5317DA251190}" type="datetimeFigureOut">
              <a:rPr lang="tr-TR" smtClean="0"/>
              <a:t>1.06.2018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9BB22C41-B5CD-4C61-8765-73541A484464}" type="slidenum">
              <a:rPr lang="tr-TR" smtClean="0"/>
              <a:t>‹#›</a:t>
            </a:fld>
            <a:endParaRPr lang="tr-T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Resim Yer Tutucusu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lvl1pPr>
              <a:defRPr/>
            </a:lvl1pPr>
          </a:lstStyle>
          <a:p>
            <a:endParaRPr lang="tr-TR">
              <a:solidFill>
                <a:srgbClr val="000000"/>
              </a:solidFill>
            </a:endParaRPr>
          </a:p>
        </p:txBody>
      </p:sp>
      <p:sp>
        <p:nvSpPr>
          <p:cNvPr id="6" name="Altbilgi Yer Tutucusu 5"/>
          <p:cNvSpPr>
            <a:spLocks noGrp="1"/>
          </p:cNvSpPr>
          <p:nvPr>
            <p:ph type="ftr" sz="quarter" idx="11"/>
          </p:nvPr>
        </p:nvSpPr>
        <p:spPr/>
        <p:txBody>
          <a:bodyPr/>
          <a:lstStyle>
            <a:lvl1pPr>
              <a:defRPr/>
            </a:lvl1pPr>
          </a:lstStyle>
          <a:p>
            <a:endParaRPr lang="tr-TR">
              <a:solidFill>
                <a:srgbClr val="000000"/>
              </a:solidFill>
            </a:endParaRPr>
          </a:p>
        </p:txBody>
      </p:sp>
      <p:sp>
        <p:nvSpPr>
          <p:cNvPr id="7" name="Slayt Numarası Yer Tutucusu 6"/>
          <p:cNvSpPr>
            <a:spLocks noGrp="1"/>
          </p:cNvSpPr>
          <p:nvPr>
            <p:ph type="sldNum" sz="quarter" idx="12"/>
          </p:nvPr>
        </p:nvSpPr>
        <p:spPr/>
        <p:txBody>
          <a:bodyPr/>
          <a:lstStyle>
            <a:lvl1pPr>
              <a:defRPr/>
            </a:lvl1pPr>
          </a:lstStyle>
          <a:p>
            <a:fld id="{B6C0D43F-AB27-48FA-A40A-6BCF6B96A92E}" type="slidenum">
              <a:rPr lang="tr-TR">
                <a:solidFill>
                  <a:srgbClr val="000000"/>
                </a:solidFill>
              </a:rPr>
              <a:pPr/>
              <a:t>‹#›</a:t>
            </a:fld>
            <a:endParaRPr lang="tr-TR">
              <a:solidFill>
                <a:srgbClr val="000000"/>
              </a:solidFill>
            </a:endParaRPr>
          </a:p>
        </p:txBody>
      </p:sp>
    </p:spTree>
    <p:extLst>
      <p:ext uri="{BB962C8B-B14F-4D97-AF65-F5344CB8AC3E}">
        <p14:creationId xmlns:p14="http://schemas.microsoft.com/office/powerpoint/2010/main" val="355837442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lvl1pPr>
              <a:defRPr/>
            </a:lvl1pPr>
          </a:lstStyle>
          <a:p>
            <a:endParaRPr lang="tr-TR">
              <a:solidFill>
                <a:srgbClr val="000000"/>
              </a:solidFill>
            </a:endParaRPr>
          </a:p>
        </p:txBody>
      </p:sp>
      <p:sp>
        <p:nvSpPr>
          <p:cNvPr id="5" name="Altbilgi Yer Tutucusu 4"/>
          <p:cNvSpPr>
            <a:spLocks noGrp="1"/>
          </p:cNvSpPr>
          <p:nvPr>
            <p:ph type="ftr" sz="quarter" idx="11"/>
          </p:nvPr>
        </p:nvSpPr>
        <p:spPr/>
        <p:txBody>
          <a:bodyPr/>
          <a:lstStyle>
            <a:lvl1pPr>
              <a:defRPr/>
            </a:lvl1pPr>
          </a:lstStyle>
          <a:p>
            <a:endParaRPr lang="tr-TR">
              <a:solidFill>
                <a:srgbClr val="000000"/>
              </a:solidFill>
            </a:endParaRPr>
          </a:p>
        </p:txBody>
      </p:sp>
      <p:sp>
        <p:nvSpPr>
          <p:cNvPr id="6" name="Slayt Numarası Yer Tutucusu 5"/>
          <p:cNvSpPr>
            <a:spLocks noGrp="1"/>
          </p:cNvSpPr>
          <p:nvPr>
            <p:ph type="sldNum" sz="quarter" idx="12"/>
          </p:nvPr>
        </p:nvSpPr>
        <p:spPr/>
        <p:txBody>
          <a:bodyPr/>
          <a:lstStyle>
            <a:lvl1pPr>
              <a:defRPr/>
            </a:lvl1pPr>
          </a:lstStyle>
          <a:p>
            <a:fld id="{D28FFD82-91E9-485B-AB69-EF2DBFCB35B5}" type="slidenum">
              <a:rPr lang="tr-TR">
                <a:solidFill>
                  <a:srgbClr val="000000"/>
                </a:solidFill>
              </a:rPr>
              <a:pPr/>
              <a:t>‹#›</a:t>
            </a:fld>
            <a:endParaRPr lang="tr-TR">
              <a:solidFill>
                <a:srgbClr val="000000"/>
              </a:solidFill>
            </a:endParaRPr>
          </a:p>
        </p:txBody>
      </p:sp>
    </p:spTree>
    <p:extLst>
      <p:ext uri="{BB962C8B-B14F-4D97-AF65-F5344CB8AC3E}">
        <p14:creationId xmlns:p14="http://schemas.microsoft.com/office/powerpoint/2010/main" val="67220805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lvl1pPr>
              <a:defRPr/>
            </a:lvl1pPr>
          </a:lstStyle>
          <a:p>
            <a:endParaRPr lang="tr-TR">
              <a:solidFill>
                <a:srgbClr val="000000"/>
              </a:solidFill>
            </a:endParaRPr>
          </a:p>
        </p:txBody>
      </p:sp>
      <p:sp>
        <p:nvSpPr>
          <p:cNvPr id="5" name="Altbilgi Yer Tutucusu 4"/>
          <p:cNvSpPr>
            <a:spLocks noGrp="1"/>
          </p:cNvSpPr>
          <p:nvPr>
            <p:ph type="ftr" sz="quarter" idx="11"/>
          </p:nvPr>
        </p:nvSpPr>
        <p:spPr/>
        <p:txBody>
          <a:bodyPr/>
          <a:lstStyle>
            <a:lvl1pPr>
              <a:defRPr/>
            </a:lvl1pPr>
          </a:lstStyle>
          <a:p>
            <a:endParaRPr lang="tr-TR">
              <a:solidFill>
                <a:srgbClr val="000000"/>
              </a:solidFill>
            </a:endParaRPr>
          </a:p>
        </p:txBody>
      </p:sp>
      <p:sp>
        <p:nvSpPr>
          <p:cNvPr id="6" name="Slayt Numarası Yer Tutucusu 5"/>
          <p:cNvSpPr>
            <a:spLocks noGrp="1"/>
          </p:cNvSpPr>
          <p:nvPr>
            <p:ph type="sldNum" sz="quarter" idx="12"/>
          </p:nvPr>
        </p:nvSpPr>
        <p:spPr/>
        <p:txBody>
          <a:bodyPr/>
          <a:lstStyle>
            <a:lvl1pPr>
              <a:defRPr/>
            </a:lvl1pPr>
          </a:lstStyle>
          <a:p>
            <a:fld id="{5D70858C-0B65-450B-A9A2-306C136F0B87}" type="slidenum">
              <a:rPr lang="tr-TR">
                <a:solidFill>
                  <a:srgbClr val="000000"/>
                </a:solidFill>
              </a:rPr>
              <a:pPr/>
              <a:t>‹#›</a:t>
            </a:fld>
            <a:endParaRPr lang="tr-TR">
              <a:solidFill>
                <a:srgbClr val="000000"/>
              </a:solidFill>
            </a:endParaRPr>
          </a:p>
        </p:txBody>
      </p:sp>
    </p:spTree>
    <p:extLst>
      <p:ext uri="{BB962C8B-B14F-4D97-AF65-F5344CB8AC3E}">
        <p14:creationId xmlns:p14="http://schemas.microsoft.com/office/powerpoint/2010/main" val="20844979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722313" y="5486400"/>
            <a:ext cx="7659687" cy="1168400"/>
          </a:xfrm>
        </p:spPr>
        <p:txBody>
          <a:bodyPr anchor="t"/>
          <a:lstStyle>
            <a:lvl1pPr algn="l">
              <a:defRPr sz="3600" b="0" cap="all"/>
            </a:lvl1pPr>
          </a:lstStyle>
          <a:p>
            <a:r>
              <a:rPr lang="tr-TR" smtClean="0"/>
              <a:t>Asıl başlık stili için tıklatın</a:t>
            </a:r>
            <a:endParaRPr lang="en-US" dirty="0"/>
          </a:p>
        </p:txBody>
      </p:sp>
      <p:sp>
        <p:nvSpPr>
          <p:cNvPr id="3" name="Text Placeholder 2"/>
          <p:cNvSpPr>
            <a:spLocks noGrp="1"/>
          </p:cNvSpPr>
          <p:nvPr>
            <p:ph type="body" idx="1"/>
          </p:nvPr>
        </p:nvSpPr>
        <p:spPr>
          <a:xfrm>
            <a:off x="722313" y="3852863"/>
            <a:ext cx="6135687" cy="1633538"/>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64A2B994-2CA8-4287-9993-5317DA251190}" type="datetimeFigureOut">
              <a:rPr lang="tr-TR" smtClean="0"/>
              <a:t>1.06.2018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9BB22C41-B5CD-4C61-8765-73541A484464}"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Content Placeholder 2"/>
          <p:cNvSpPr>
            <a:spLocks noGrp="1"/>
          </p:cNvSpPr>
          <p:nvPr>
            <p:ph sz="half" idx="1"/>
          </p:nvPr>
        </p:nvSpPr>
        <p:spPr>
          <a:xfrm>
            <a:off x="457200" y="1536192"/>
            <a:ext cx="3657600" cy="45902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4419600" y="1536192"/>
            <a:ext cx="3657600" cy="45902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64A2B994-2CA8-4287-9993-5317DA251190}" type="datetimeFigureOut">
              <a:rPr lang="tr-TR" smtClean="0"/>
              <a:t>1.06.2018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9BB22C41-B5CD-4C61-8765-73541A484464}"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a:p>
        </p:txBody>
      </p:sp>
      <p:sp>
        <p:nvSpPr>
          <p:cNvPr id="3" name="Text Placeholder 2"/>
          <p:cNvSpPr>
            <a:spLocks noGrp="1"/>
          </p:cNvSpPr>
          <p:nvPr>
            <p:ph type="body" idx="1"/>
          </p:nvPr>
        </p:nvSpPr>
        <p:spPr>
          <a:xfrm>
            <a:off x="457200" y="1535113"/>
            <a:ext cx="3657600" cy="639762"/>
          </a:xfrm>
        </p:spPr>
        <p:txBody>
          <a:bodyPr anchor="b">
            <a:no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457200" y="2174875"/>
            <a:ext cx="36576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4419600" y="1535113"/>
            <a:ext cx="3657600" cy="639762"/>
          </a:xfrm>
        </p:spPr>
        <p:txBody>
          <a:bodyPr anchor="b">
            <a:no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4419600" y="2174875"/>
            <a:ext cx="36576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7" name="Date Placeholder 6"/>
          <p:cNvSpPr>
            <a:spLocks noGrp="1"/>
          </p:cNvSpPr>
          <p:nvPr>
            <p:ph type="dt" sz="half" idx="10"/>
          </p:nvPr>
        </p:nvSpPr>
        <p:spPr/>
        <p:txBody>
          <a:bodyPr/>
          <a:lstStyle/>
          <a:p>
            <a:fld id="{64A2B994-2CA8-4287-9993-5317DA251190}" type="datetimeFigureOut">
              <a:rPr lang="tr-TR" smtClean="0"/>
              <a:t>1.06.2018</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9BB22C41-B5CD-4C61-8765-73541A484464}"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Date Placeholder 2"/>
          <p:cNvSpPr>
            <a:spLocks noGrp="1"/>
          </p:cNvSpPr>
          <p:nvPr>
            <p:ph type="dt" sz="half" idx="10"/>
          </p:nvPr>
        </p:nvSpPr>
        <p:spPr/>
        <p:txBody>
          <a:bodyPr/>
          <a:lstStyle/>
          <a:p>
            <a:fld id="{64A2B994-2CA8-4287-9993-5317DA251190}" type="datetimeFigureOut">
              <a:rPr lang="tr-TR" smtClean="0"/>
              <a:t>1.06.2018</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9BB22C41-B5CD-4C61-8765-73541A484464}"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4A2B994-2CA8-4287-9993-5317DA251190}" type="datetimeFigureOut">
              <a:rPr lang="tr-TR" smtClean="0"/>
              <a:t>1.06.2018</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9BB22C41-B5CD-4C61-8765-73541A484464}"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304801" y="5495544"/>
            <a:ext cx="7772400" cy="594360"/>
          </a:xfrm>
        </p:spPr>
        <p:txBody>
          <a:bodyPr anchor="b"/>
          <a:lstStyle>
            <a:lvl1pPr algn="ctr">
              <a:defRPr sz="2200" b="1"/>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304799" y="6096000"/>
            <a:ext cx="7772401" cy="6096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64A2B994-2CA8-4287-9993-5317DA251190}" type="datetimeFigureOut">
              <a:rPr lang="tr-TR" smtClean="0"/>
              <a:t>1.06.2018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9BB22C41-B5CD-4C61-8765-73541A484464}" type="slidenum">
              <a:rPr lang="tr-TR" smtClean="0"/>
              <a:t>‹#›</a:t>
            </a:fld>
            <a:endParaRPr lang="tr-TR"/>
          </a:p>
        </p:txBody>
      </p:sp>
      <p:sp>
        <p:nvSpPr>
          <p:cNvPr id="9" name="Content Placeholder 8"/>
          <p:cNvSpPr>
            <a:spLocks noGrp="1"/>
          </p:cNvSpPr>
          <p:nvPr>
            <p:ph sz="quarter" idx="13"/>
          </p:nvPr>
        </p:nvSpPr>
        <p:spPr>
          <a:xfrm>
            <a:off x="304800" y="381000"/>
            <a:ext cx="7772400" cy="494284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301752" y="5495278"/>
            <a:ext cx="7772400" cy="594626"/>
          </a:xfrm>
        </p:spPr>
        <p:txBody>
          <a:bodyPr anchor="b"/>
          <a:lstStyle>
            <a:lvl1pPr algn="ctr">
              <a:defRPr sz="2200" b="1">
                <a:ln>
                  <a:noFill/>
                </a:ln>
                <a:solidFill>
                  <a:schemeClr val="tx2"/>
                </a:solidFill>
              </a:defRPr>
            </a:lvl1pPr>
          </a:lstStyle>
          <a:p>
            <a:r>
              <a:rPr lang="tr-TR" smtClean="0"/>
              <a:t>Asıl başlık stili için tıklatın</a:t>
            </a:r>
            <a:endParaRPr lang="en-US" dirty="0"/>
          </a:p>
        </p:txBody>
      </p:sp>
      <p:sp>
        <p:nvSpPr>
          <p:cNvPr id="3" name="Picture Placeholder 2"/>
          <p:cNvSpPr>
            <a:spLocks noGrp="1"/>
          </p:cNvSpPr>
          <p:nvPr>
            <p:ph type="pic" idx="1"/>
          </p:nvPr>
        </p:nvSpPr>
        <p:spPr>
          <a:xfrm>
            <a:off x="0" y="0"/>
            <a:ext cx="8458200" cy="54864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301752" y="6096000"/>
            <a:ext cx="7772400" cy="612648"/>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8" name="Date Placeholder 7"/>
          <p:cNvSpPr>
            <a:spLocks noGrp="1"/>
          </p:cNvSpPr>
          <p:nvPr>
            <p:ph type="dt" sz="half" idx="10"/>
          </p:nvPr>
        </p:nvSpPr>
        <p:spPr/>
        <p:txBody>
          <a:bodyPr/>
          <a:lstStyle/>
          <a:p>
            <a:fld id="{64A2B994-2CA8-4287-9993-5317DA251190}" type="datetimeFigureOut">
              <a:rPr lang="tr-TR" smtClean="0"/>
              <a:t>1.06.2018</a:t>
            </a:fld>
            <a:endParaRPr lang="tr-TR"/>
          </a:p>
        </p:txBody>
      </p:sp>
      <p:sp>
        <p:nvSpPr>
          <p:cNvPr id="9" name="Slide Number Placeholder 8"/>
          <p:cNvSpPr>
            <a:spLocks noGrp="1"/>
          </p:cNvSpPr>
          <p:nvPr>
            <p:ph type="sldNum" sz="quarter" idx="11"/>
          </p:nvPr>
        </p:nvSpPr>
        <p:spPr/>
        <p:txBody>
          <a:bodyPr/>
          <a:lstStyle/>
          <a:p>
            <a:fld id="{9BB22C41-B5CD-4C61-8765-73541A484464}" type="slidenum">
              <a:rPr lang="tr-TR" smtClean="0"/>
              <a:t>‹#›</a:t>
            </a:fld>
            <a:endParaRPr lang="tr-TR"/>
          </a:p>
        </p:txBody>
      </p:sp>
      <p:sp>
        <p:nvSpPr>
          <p:cNvPr id="10" name="Footer Placeholder 9"/>
          <p:cNvSpPr>
            <a:spLocks noGrp="1"/>
          </p:cNvSpPr>
          <p:nvPr>
            <p:ph type="ftr" sz="quarter" idx="12"/>
          </p:nvPr>
        </p:nvSpPr>
        <p:spPr/>
        <p:txBody>
          <a:bodyPr/>
          <a:lstStyle/>
          <a:p>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7620000" cy="1143000"/>
          </a:xfrm>
          <a:prstGeom prst="rect">
            <a:avLst/>
          </a:prstGeom>
        </p:spPr>
        <p:txBody>
          <a:bodyPr vert="horz" lIns="91440" tIns="45720" rIns="91440" bIns="45720" rtlCol="0" anchor="ctr">
            <a:no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457200" y="1600200"/>
            <a:ext cx="7620000" cy="48006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Rectangle 6"/>
          <p:cNvSpPr/>
          <p:nvPr/>
        </p:nvSpPr>
        <p:spPr>
          <a:xfrm>
            <a:off x="8458200" y="0"/>
            <a:ext cx="6858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8458200" y="5486400"/>
            <a:ext cx="685800" cy="6858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p:cNvSpPr>
            <a:spLocks noGrp="1"/>
          </p:cNvSpPr>
          <p:nvPr>
            <p:ph type="sldNum" sz="quarter" idx="4"/>
          </p:nvPr>
        </p:nvSpPr>
        <p:spPr>
          <a:xfrm>
            <a:off x="8531788" y="5648960"/>
            <a:ext cx="548640" cy="396240"/>
          </a:xfrm>
          <a:prstGeom prst="bracketPair">
            <a:avLst>
              <a:gd name="adj" fmla="val 17949"/>
            </a:avLst>
          </a:prstGeom>
          <a:ln w="19050">
            <a:solidFill>
              <a:srgbClr val="FFFFFF"/>
            </a:solidFill>
          </a:ln>
        </p:spPr>
        <p:txBody>
          <a:bodyPr vert="horz" lIns="0" tIns="0" rIns="0" bIns="0" rtlCol="0" anchor="ctr"/>
          <a:lstStyle>
            <a:lvl1pPr algn="ctr">
              <a:defRPr sz="1800">
                <a:solidFill>
                  <a:srgbClr val="FFFFFF"/>
                </a:solidFill>
              </a:defRPr>
            </a:lvl1pPr>
          </a:lstStyle>
          <a:p>
            <a:fld id="{9BB22C41-B5CD-4C61-8765-73541A484464}" type="slidenum">
              <a:rPr lang="tr-TR" smtClean="0"/>
              <a:t>‹#›</a:t>
            </a:fld>
            <a:endParaRPr lang="tr-TR"/>
          </a:p>
        </p:txBody>
      </p:sp>
      <p:sp>
        <p:nvSpPr>
          <p:cNvPr id="5" name="Footer Placeholder 4"/>
          <p:cNvSpPr>
            <a:spLocks noGrp="1"/>
          </p:cNvSpPr>
          <p:nvPr>
            <p:ph type="ftr" sz="quarter" idx="3"/>
          </p:nvPr>
        </p:nvSpPr>
        <p:spPr>
          <a:xfrm rot="16200000">
            <a:off x="7586910" y="4048760"/>
            <a:ext cx="2367281" cy="365760"/>
          </a:xfrm>
          <a:prstGeom prst="rect">
            <a:avLst/>
          </a:prstGeom>
        </p:spPr>
        <p:txBody>
          <a:bodyPr vert="horz" lIns="91440" tIns="45720" rIns="91440" bIns="45720" rtlCol="0" anchor="ctr"/>
          <a:lstStyle>
            <a:lvl1pPr algn="r">
              <a:defRPr sz="1200">
                <a:solidFill>
                  <a:schemeClr val="bg2"/>
                </a:solidFill>
              </a:defRPr>
            </a:lvl1pPr>
          </a:lstStyle>
          <a:p>
            <a:endParaRPr lang="tr-TR"/>
          </a:p>
        </p:txBody>
      </p:sp>
      <p:sp>
        <p:nvSpPr>
          <p:cNvPr id="4" name="Date Placeholder 3"/>
          <p:cNvSpPr>
            <a:spLocks noGrp="1"/>
          </p:cNvSpPr>
          <p:nvPr>
            <p:ph type="dt" sz="half" idx="2"/>
          </p:nvPr>
        </p:nvSpPr>
        <p:spPr>
          <a:xfrm rot="16200000">
            <a:off x="7551351" y="1645920"/>
            <a:ext cx="2438399" cy="365760"/>
          </a:xfrm>
          <a:prstGeom prst="rect">
            <a:avLst/>
          </a:prstGeom>
        </p:spPr>
        <p:txBody>
          <a:bodyPr vert="horz" lIns="91440" tIns="45720" rIns="91440" bIns="45720" rtlCol="0" anchor="ctr"/>
          <a:lstStyle>
            <a:lvl1pPr algn="l">
              <a:defRPr sz="1200">
                <a:solidFill>
                  <a:schemeClr val="bg2"/>
                </a:solidFill>
              </a:defRPr>
            </a:lvl1pPr>
          </a:lstStyle>
          <a:p>
            <a:fld id="{64A2B994-2CA8-4287-9993-5317DA251190}" type="datetimeFigureOut">
              <a:rPr lang="tr-TR" smtClean="0"/>
              <a:t>1.06.2018</a:t>
            </a:fld>
            <a:endParaRPr lang="tr-T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spcBef>
          <a:spcPct val="0"/>
        </a:spcBef>
        <a:buNone/>
        <a:defRPr sz="4600" kern="1200" cap="none" spc="-100" baseline="0">
          <a:ln>
            <a:noFill/>
          </a:ln>
          <a:solidFill>
            <a:schemeClr val="tx2"/>
          </a:solidFill>
          <a:effectLst/>
          <a:latin typeface="+mj-lt"/>
          <a:ea typeface="+mj-ea"/>
          <a:cs typeface="+mj-cs"/>
        </a:defRPr>
      </a:lvl1pPr>
    </p:titleStyle>
    <p:bodyStyle>
      <a:lvl1pPr marL="342900" indent="-228600" algn="l" defTabSz="914400" rtl="0" eaLnBrk="1" latinLnBrk="0" hangingPunct="1">
        <a:spcBef>
          <a:spcPct val="20000"/>
        </a:spcBef>
        <a:buClr>
          <a:schemeClr val="accent1"/>
        </a:buClr>
        <a:buFont typeface="Arial" pitchFamily="34" charset="0"/>
        <a:buChar char="•"/>
        <a:defRPr sz="2200" kern="1200">
          <a:solidFill>
            <a:schemeClr val="tx1"/>
          </a:solidFill>
          <a:latin typeface="+mn-lt"/>
          <a:ea typeface="+mn-ea"/>
          <a:cs typeface="+mn-cs"/>
        </a:defRPr>
      </a:lvl1pPr>
      <a:lvl2pPr marL="640080" indent="-228600" algn="l" defTabSz="914400" rtl="0" eaLnBrk="1" latinLnBrk="0" hangingPunct="1">
        <a:spcBef>
          <a:spcPct val="20000"/>
        </a:spcBef>
        <a:buClr>
          <a:schemeClr val="accent2"/>
        </a:buClr>
        <a:buFont typeface="Arial" pitchFamily="34" charset="0"/>
        <a:buChar char="•"/>
        <a:defRPr sz="2000" kern="1200">
          <a:solidFill>
            <a:schemeClr val="tx1"/>
          </a:solidFill>
          <a:latin typeface="+mn-lt"/>
          <a:ea typeface="+mn-ea"/>
          <a:cs typeface="+mn-cs"/>
        </a:defRPr>
      </a:lvl2pPr>
      <a:lvl3pPr marL="1005840" indent="-228600" algn="l" defTabSz="914400" rtl="0" eaLnBrk="1" latinLnBrk="0" hangingPunct="1">
        <a:spcBef>
          <a:spcPct val="20000"/>
        </a:spcBef>
        <a:buClr>
          <a:schemeClr val="accent3"/>
        </a:buClr>
        <a:buFont typeface="Arial" pitchFamily="34" charset="0"/>
        <a:buChar char="•"/>
        <a:defRPr sz="1800" kern="1200">
          <a:solidFill>
            <a:schemeClr val="tx1"/>
          </a:solidFill>
          <a:latin typeface="+mn-lt"/>
          <a:ea typeface="+mn-ea"/>
          <a:cs typeface="+mn-cs"/>
        </a:defRPr>
      </a:lvl3pPr>
      <a:lvl4pPr marL="1280160" indent="-228600" algn="l" defTabSz="914400" rtl="0" eaLnBrk="1" latinLnBrk="0" hangingPunct="1">
        <a:spcBef>
          <a:spcPct val="20000"/>
        </a:spcBef>
        <a:buClr>
          <a:schemeClr val="accent4"/>
        </a:buClr>
        <a:buFont typeface="Arial" pitchFamily="34" charset="0"/>
        <a:buChar char="•"/>
        <a:defRPr sz="1600" kern="1200">
          <a:solidFill>
            <a:schemeClr val="tx1"/>
          </a:solidFill>
          <a:latin typeface="+mn-lt"/>
          <a:ea typeface="+mn-ea"/>
          <a:cs typeface="+mn-cs"/>
        </a:defRPr>
      </a:lvl4pPr>
      <a:lvl5pPr marL="1554480" indent="-228600" algn="l" defTabSz="914400" rtl="0" eaLnBrk="1" latinLnBrk="0" hangingPunct="1">
        <a:spcBef>
          <a:spcPct val="20000"/>
        </a:spcBef>
        <a:buClr>
          <a:schemeClr val="accent5"/>
        </a:buClr>
        <a:buFont typeface="Arial" pitchFamily="34" charset="0"/>
        <a:buChar char="•"/>
        <a:defRPr sz="1400" kern="1200" baseline="0">
          <a:solidFill>
            <a:schemeClr val="tx1"/>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20240" indent="-182880" algn="l" defTabSz="914400" rtl="0"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103120" indent="-182880" algn="l" defTabSz="914400" rtl="0"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6000" indent="-182880" algn="l" defTabSz="914400" rtl="0"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tr-TR" smtClean="0"/>
              <a:t>Asıl başlık stili için tıklatın</a:t>
            </a:r>
          </a:p>
        </p:txBody>
      </p:sp>
      <p:sp>
        <p:nvSpPr>
          <p:cNvPr id="1027" name="Rectangle 3"/>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lvl1pPr>
          </a:lstStyle>
          <a:p>
            <a:pPr fontAlgn="base">
              <a:spcBef>
                <a:spcPct val="0"/>
              </a:spcBef>
              <a:spcAft>
                <a:spcPct val="0"/>
              </a:spcAft>
            </a:pPr>
            <a:endParaRPr lang="tr-TR" smtClean="0">
              <a:solidFill>
                <a:srgbClr val="000000"/>
              </a:solidFill>
            </a:endParaRPr>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a:lvl1pPr>
          </a:lstStyle>
          <a:p>
            <a:pPr fontAlgn="base">
              <a:spcBef>
                <a:spcPct val="0"/>
              </a:spcBef>
              <a:spcAft>
                <a:spcPct val="0"/>
              </a:spcAft>
            </a:pPr>
            <a:endParaRPr lang="tr-TR" smtClean="0">
              <a:solidFill>
                <a:srgbClr val="000000"/>
              </a:solidFill>
            </a:endParaRPr>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a:lvl1pPr>
          </a:lstStyle>
          <a:p>
            <a:pPr fontAlgn="base">
              <a:spcBef>
                <a:spcPct val="0"/>
              </a:spcBef>
              <a:spcAft>
                <a:spcPct val="0"/>
              </a:spcAft>
            </a:pPr>
            <a:fld id="{198CFB62-C774-402F-A9D6-8CEEC43DA8EB}" type="slidenum">
              <a:rPr lang="tr-TR" smtClean="0">
                <a:solidFill>
                  <a:srgbClr val="000000"/>
                </a:solidFill>
              </a:rPr>
              <a:pPr fontAlgn="base">
                <a:spcBef>
                  <a:spcPct val="0"/>
                </a:spcBef>
                <a:spcAft>
                  <a:spcPct val="0"/>
                </a:spcAft>
              </a:pPr>
              <a:t>‹#›</a:t>
            </a:fld>
            <a:endParaRPr lang="tr-TR" smtClean="0">
              <a:solidFill>
                <a:srgbClr val="000000"/>
              </a:solidFill>
            </a:endParaRPr>
          </a:p>
        </p:txBody>
      </p:sp>
    </p:spTree>
    <p:extLst>
      <p:ext uri="{BB962C8B-B14F-4D97-AF65-F5344CB8AC3E}">
        <p14:creationId xmlns:p14="http://schemas.microsoft.com/office/powerpoint/2010/main" val="3355230411"/>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hdr="0" ftr="0" dt="0"/>
  <p:txStyles>
    <p:title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charset="0"/>
        </a:defRPr>
      </a:lvl2pPr>
      <a:lvl3pPr algn="ctr" rtl="0" fontAlgn="base">
        <a:spcBef>
          <a:spcPct val="0"/>
        </a:spcBef>
        <a:spcAft>
          <a:spcPct val="0"/>
        </a:spcAft>
        <a:defRPr sz="4400">
          <a:solidFill>
            <a:schemeClr val="tx2"/>
          </a:solidFill>
          <a:latin typeface="Arial" charset="0"/>
        </a:defRPr>
      </a:lvl3pPr>
      <a:lvl4pPr algn="ctr" rtl="0" fontAlgn="base">
        <a:spcBef>
          <a:spcPct val="0"/>
        </a:spcBef>
        <a:spcAft>
          <a:spcPct val="0"/>
        </a:spcAft>
        <a:defRPr sz="4400">
          <a:solidFill>
            <a:schemeClr val="tx2"/>
          </a:solidFill>
          <a:latin typeface="Arial" charset="0"/>
        </a:defRPr>
      </a:lvl4pPr>
      <a:lvl5pPr algn="ctr" rtl="0" fontAlgn="base">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defRPr>
      </a:lvl2pPr>
      <a:lvl3pPr marL="1143000" indent="-228600" algn="l" rtl="0" fontAlgn="base">
        <a:spcBef>
          <a:spcPct val="20000"/>
        </a:spcBef>
        <a:spcAft>
          <a:spcPct val="0"/>
        </a:spcAft>
        <a:buChar char="•"/>
        <a:defRPr sz="2400">
          <a:solidFill>
            <a:schemeClr val="tx1"/>
          </a:solidFill>
          <a:latin typeface="+mn-lt"/>
        </a:defRPr>
      </a:lvl3pPr>
      <a:lvl4pPr marL="1600200" indent="-228600" algn="l" rtl="0" fontAlgn="base">
        <a:spcBef>
          <a:spcPct val="20000"/>
        </a:spcBef>
        <a:spcAft>
          <a:spcPct val="0"/>
        </a:spcAft>
        <a:buChar char="–"/>
        <a:defRPr sz="2000">
          <a:solidFill>
            <a:schemeClr val="tx1"/>
          </a:solidFill>
          <a:latin typeface="+mn-lt"/>
        </a:defRPr>
      </a:lvl4pPr>
      <a:lvl5pPr marL="2057400" indent="-228600" algn="l" rtl="0" fontAlgn="base">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a:xfrm>
            <a:off x="685800" y="1905001"/>
            <a:ext cx="7543800" cy="1668016"/>
          </a:xfrm>
        </p:spPr>
        <p:txBody>
          <a:bodyPr/>
          <a:lstStyle/>
          <a:p>
            <a:r>
              <a:rPr lang="tr-TR" dirty="0" smtClean="0"/>
              <a:t>   İLETİŞİM</a:t>
            </a:r>
            <a:endParaRPr lang="tr-TR" dirty="0"/>
          </a:p>
        </p:txBody>
      </p:sp>
      <p:sp>
        <p:nvSpPr>
          <p:cNvPr id="4" name="Alt Başlık 3"/>
          <p:cNvSpPr>
            <a:spLocks noGrp="1"/>
          </p:cNvSpPr>
          <p:nvPr>
            <p:ph type="subTitle" idx="1"/>
          </p:nvPr>
        </p:nvSpPr>
        <p:spPr/>
        <p:txBody>
          <a:bodyPr/>
          <a:lstStyle/>
          <a:p>
            <a:endParaRPr lang="tr-TR"/>
          </a:p>
        </p:txBody>
      </p:sp>
    </p:spTree>
    <p:extLst>
      <p:ext uri="{BB962C8B-B14F-4D97-AF65-F5344CB8AC3E}">
        <p14:creationId xmlns:p14="http://schemas.microsoft.com/office/powerpoint/2010/main" val="30095339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ayt Numarası Yer Tutucusu 5"/>
          <p:cNvSpPr>
            <a:spLocks noGrp="1"/>
          </p:cNvSpPr>
          <p:nvPr>
            <p:ph type="sldNum" sz="quarter" idx="12"/>
          </p:nvPr>
        </p:nvSpPr>
        <p:spPr/>
        <p:txBody>
          <a:bodyPr/>
          <a:lstStyle/>
          <a:p>
            <a:fld id="{2FCBA74E-B1BE-4AD6-B37E-D507DC0200AB}" type="slidenum">
              <a:rPr lang="tr-TR" altLang="en-US"/>
              <a:pPr/>
              <a:t>10</a:t>
            </a:fld>
            <a:endParaRPr lang="tr-TR" altLang="en-US"/>
          </a:p>
        </p:txBody>
      </p:sp>
      <p:sp>
        <p:nvSpPr>
          <p:cNvPr id="61442" name="Rectangle 2"/>
          <p:cNvSpPr>
            <a:spLocks noGrp="1" noChangeArrowheads="1"/>
          </p:cNvSpPr>
          <p:nvPr>
            <p:ph type="title"/>
          </p:nvPr>
        </p:nvSpPr>
        <p:spPr/>
        <p:txBody>
          <a:bodyPr/>
          <a:lstStyle/>
          <a:p>
            <a:r>
              <a:rPr lang="tr-TR" dirty="0">
                <a:solidFill>
                  <a:srgbClr val="FF0000"/>
                </a:solidFill>
              </a:rPr>
              <a:t>Mahrem Bakış</a:t>
            </a:r>
          </a:p>
        </p:txBody>
      </p:sp>
      <p:sp>
        <p:nvSpPr>
          <p:cNvPr id="61443" name="Rectangle 3"/>
          <p:cNvSpPr>
            <a:spLocks noGrp="1" noChangeArrowheads="1"/>
          </p:cNvSpPr>
          <p:nvPr>
            <p:ph type="body" idx="1"/>
          </p:nvPr>
        </p:nvSpPr>
        <p:spPr>
          <a:xfrm>
            <a:off x="2771800" y="1600200"/>
            <a:ext cx="5915000" cy="4525963"/>
          </a:xfrm>
        </p:spPr>
        <p:txBody>
          <a:bodyPr/>
          <a:lstStyle/>
          <a:p>
            <a:pPr algn="ctr">
              <a:buFont typeface="Wingdings" pitchFamily="2" charset="2"/>
              <a:buNone/>
            </a:pPr>
            <a:r>
              <a:rPr lang="tr-TR" sz="2800" dirty="0"/>
              <a:t>         Bakış gözlere ve çenenin altından kişinin vücudunun diğer bölgelerine kayar. Yakın karşılaşmalarda gözler göğüs üçgene, daha uzak karşılaşmalarda ise gözlerle apış arası üçgene bakar. Kadın ve erkekler bu bakış birbirleriyle ilgilendiklerini göstermek için kullanırlar ve ilgi karşılıklıysa aynı bakışlarla cevap verilir.</a:t>
            </a:r>
          </a:p>
        </p:txBody>
      </p:sp>
      <p:pic>
        <p:nvPicPr>
          <p:cNvPr id="2" name="Resim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95536" y="1916832"/>
            <a:ext cx="2487166" cy="3096344"/>
          </a:xfrm>
          <a:prstGeom prst="rect">
            <a:avLst/>
          </a:prstGeom>
        </p:spPr>
      </p:pic>
    </p:spTree>
    <p:extLst>
      <p:ext uri="{BB962C8B-B14F-4D97-AF65-F5344CB8AC3E}">
        <p14:creationId xmlns:p14="http://schemas.microsoft.com/office/powerpoint/2010/main" val="361388208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ayt Numarası Yer Tutucusu 5"/>
          <p:cNvSpPr>
            <a:spLocks noGrp="1"/>
          </p:cNvSpPr>
          <p:nvPr>
            <p:ph type="sldNum" sz="quarter" idx="12"/>
          </p:nvPr>
        </p:nvSpPr>
        <p:spPr/>
        <p:txBody>
          <a:bodyPr/>
          <a:lstStyle/>
          <a:p>
            <a:fld id="{D23056F6-599C-4CBC-B336-4EDD2BE83A17}" type="slidenum">
              <a:rPr lang="tr-TR" altLang="en-US"/>
              <a:pPr/>
              <a:t>11</a:t>
            </a:fld>
            <a:endParaRPr lang="tr-TR" altLang="en-US"/>
          </a:p>
        </p:txBody>
      </p:sp>
      <p:sp>
        <p:nvSpPr>
          <p:cNvPr id="60418" name="Rectangle 2"/>
          <p:cNvSpPr>
            <a:spLocks noGrp="1" noChangeArrowheads="1"/>
          </p:cNvSpPr>
          <p:nvPr>
            <p:ph type="title"/>
          </p:nvPr>
        </p:nvSpPr>
        <p:spPr/>
        <p:txBody>
          <a:bodyPr/>
          <a:lstStyle/>
          <a:p>
            <a:r>
              <a:rPr lang="tr-TR" dirty="0" smtClean="0">
                <a:solidFill>
                  <a:srgbClr val="FF0000"/>
                </a:solidFill>
              </a:rPr>
              <a:t>               Sosyal </a:t>
            </a:r>
            <a:r>
              <a:rPr lang="tr-TR" dirty="0">
                <a:solidFill>
                  <a:srgbClr val="FF0000"/>
                </a:solidFill>
              </a:rPr>
              <a:t>Bakış</a:t>
            </a:r>
          </a:p>
        </p:txBody>
      </p:sp>
      <p:sp>
        <p:nvSpPr>
          <p:cNvPr id="60419" name="Rectangle 3"/>
          <p:cNvSpPr>
            <a:spLocks noGrp="1" noChangeArrowheads="1"/>
          </p:cNvSpPr>
          <p:nvPr>
            <p:ph type="body" idx="1"/>
          </p:nvPr>
        </p:nvSpPr>
        <p:spPr>
          <a:xfrm>
            <a:off x="3275856" y="1600200"/>
            <a:ext cx="5410944" cy="4525963"/>
          </a:xfrm>
        </p:spPr>
        <p:txBody>
          <a:bodyPr/>
          <a:lstStyle/>
          <a:p>
            <a:pPr algn="ctr">
              <a:buFont typeface="Wingdings" pitchFamily="2" charset="2"/>
              <a:buNone/>
            </a:pPr>
            <a:r>
              <a:rPr lang="tr-TR" sz="2800" dirty="0"/>
              <a:t>         Bakış karşınızdakinin göz bakış seviyesinin altına düştüğünde sosyal bir ortam oluşur. Birisine bakmayla ilgili deneyler sosyal bir karşılaşma sırasında bakanın bakışlarının karşıdakinin gözler ve ağız arasındaki bir üçgene baktığını göstermiştir.</a:t>
            </a:r>
          </a:p>
        </p:txBody>
      </p:sp>
      <p:pic>
        <p:nvPicPr>
          <p:cNvPr id="2" name="Resim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9512" y="1699820"/>
            <a:ext cx="3417882" cy="3745404"/>
          </a:xfrm>
          <a:prstGeom prst="rect">
            <a:avLst/>
          </a:prstGeom>
        </p:spPr>
      </p:pic>
    </p:spTree>
    <p:extLst>
      <p:ext uri="{BB962C8B-B14F-4D97-AF65-F5344CB8AC3E}">
        <p14:creationId xmlns:p14="http://schemas.microsoft.com/office/powerpoint/2010/main" val="51572264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ayt Numarası Yer Tutucusu 5"/>
          <p:cNvSpPr>
            <a:spLocks noGrp="1"/>
          </p:cNvSpPr>
          <p:nvPr>
            <p:ph type="sldNum" sz="quarter" idx="12"/>
          </p:nvPr>
        </p:nvSpPr>
        <p:spPr/>
        <p:txBody>
          <a:bodyPr/>
          <a:lstStyle/>
          <a:p>
            <a:fld id="{EE2DBC13-5E3D-45B9-B767-BB97543EDCBE}" type="slidenum">
              <a:rPr lang="tr-TR" altLang="en-US"/>
              <a:pPr/>
              <a:t>12</a:t>
            </a:fld>
            <a:endParaRPr lang="tr-TR" altLang="en-US"/>
          </a:p>
        </p:txBody>
      </p:sp>
      <p:sp>
        <p:nvSpPr>
          <p:cNvPr id="62466" name="Rectangle 2"/>
          <p:cNvSpPr>
            <a:spLocks noGrp="1" noChangeArrowheads="1"/>
          </p:cNvSpPr>
          <p:nvPr>
            <p:ph type="title"/>
          </p:nvPr>
        </p:nvSpPr>
        <p:spPr/>
        <p:txBody>
          <a:bodyPr/>
          <a:lstStyle/>
          <a:p>
            <a:r>
              <a:rPr lang="tr-TR" dirty="0">
                <a:solidFill>
                  <a:srgbClr val="FF0000"/>
                </a:solidFill>
              </a:rPr>
              <a:t>Yan Bakış</a:t>
            </a:r>
          </a:p>
        </p:txBody>
      </p:sp>
      <p:sp>
        <p:nvSpPr>
          <p:cNvPr id="62467" name="Rectangle 3"/>
          <p:cNvSpPr>
            <a:spLocks noGrp="1" noChangeArrowheads="1"/>
          </p:cNvSpPr>
          <p:nvPr>
            <p:ph type="body" idx="1"/>
          </p:nvPr>
        </p:nvSpPr>
        <p:spPr>
          <a:xfrm>
            <a:off x="3563888" y="1412776"/>
            <a:ext cx="5122912" cy="4525963"/>
          </a:xfrm>
        </p:spPr>
        <p:txBody>
          <a:bodyPr/>
          <a:lstStyle/>
          <a:p>
            <a:pPr algn="ctr">
              <a:buFont typeface="Wingdings" pitchFamily="2" charset="2"/>
              <a:buNone/>
            </a:pPr>
            <a:r>
              <a:rPr lang="tr-TR" sz="2800" dirty="0"/>
              <a:t>          Yan bakış ilgi veya saldırganlık iletmekle kullanılır. Hafif kalmış kaşlar ve bir gülümsemeyle birlikteyse ilgi anlamına gelip flört işareti olarak yaygın şekilde kullanılır. Aşağıya dönük kaşlar, çatık alın veya aşağıya dönük ağız köşeleriyle birlikte şüpheli, saldırgan veya eleştirel bir tavır anlamına gelir. </a:t>
            </a:r>
          </a:p>
        </p:txBody>
      </p:sp>
      <p:pic>
        <p:nvPicPr>
          <p:cNvPr id="2" name="Resim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3527" y="1772816"/>
            <a:ext cx="3452259" cy="4248472"/>
          </a:xfrm>
          <a:prstGeom prst="rect">
            <a:avLst/>
          </a:prstGeom>
        </p:spPr>
      </p:pic>
    </p:spTree>
    <p:extLst>
      <p:ext uri="{BB962C8B-B14F-4D97-AF65-F5344CB8AC3E}">
        <p14:creationId xmlns:p14="http://schemas.microsoft.com/office/powerpoint/2010/main" val="371517612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ayt Numarası Yer Tutucusu 5"/>
          <p:cNvSpPr>
            <a:spLocks noGrp="1"/>
          </p:cNvSpPr>
          <p:nvPr>
            <p:ph type="sldNum" sz="quarter" idx="12"/>
          </p:nvPr>
        </p:nvSpPr>
        <p:spPr/>
        <p:txBody>
          <a:bodyPr/>
          <a:lstStyle/>
          <a:p>
            <a:fld id="{778DA353-2881-4D29-A2C6-E273D883E772}" type="slidenum">
              <a:rPr lang="tr-TR" altLang="en-US"/>
              <a:pPr/>
              <a:t>2</a:t>
            </a:fld>
            <a:endParaRPr lang="tr-TR" altLang="en-US"/>
          </a:p>
        </p:txBody>
      </p:sp>
      <p:sp>
        <p:nvSpPr>
          <p:cNvPr id="52226" name="Rectangle 2"/>
          <p:cNvSpPr>
            <a:spLocks noGrp="1" noChangeArrowheads="1"/>
          </p:cNvSpPr>
          <p:nvPr>
            <p:ph type="title"/>
          </p:nvPr>
        </p:nvSpPr>
        <p:spPr/>
        <p:txBody>
          <a:bodyPr/>
          <a:lstStyle/>
          <a:p>
            <a:r>
              <a:rPr lang="tr-TR"/>
              <a:t>Göz bebekleri</a:t>
            </a:r>
          </a:p>
        </p:txBody>
      </p:sp>
      <p:sp>
        <p:nvSpPr>
          <p:cNvPr id="52227" name="Rectangle 3"/>
          <p:cNvSpPr>
            <a:spLocks noGrp="1" noChangeArrowheads="1"/>
          </p:cNvSpPr>
          <p:nvPr>
            <p:ph type="body" idx="1"/>
          </p:nvPr>
        </p:nvSpPr>
        <p:spPr>
          <a:xfrm>
            <a:off x="4211960" y="1600200"/>
            <a:ext cx="4474840" cy="4525963"/>
          </a:xfrm>
        </p:spPr>
        <p:txBody>
          <a:bodyPr/>
          <a:lstStyle/>
          <a:p>
            <a:pPr algn="ctr">
              <a:buFont typeface="Wingdings" pitchFamily="2" charset="2"/>
              <a:buNone/>
            </a:pPr>
            <a:r>
              <a:rPr lang="tr-TR" sz="2800" dirty="0"/>
              <a:t>          Göz bebekleri heyecanlandığımızda ve bir şeye ilgi duyduğumuz zamanlarda normal konumlarına göre kat kat büyür. Yalan söylerken en profesyonel yalancıların bile gizleyemediği tek şey, göz bebeklerinin küçülmesidir. </a:t>
            </a:r>
          </a:p>
        </p:txBody>
      </p:sp>
      <p:pic>
        <p:nvPicPr>
          <p:cNvPr id="2" name="Resim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1560" y="1916832"/>
            <a:ext cx="3660116" cy="4180132"/>
          </a:xfrm>
          <a:prstGeom prst="rect">
            <a:avLst/>
          </a:prstGeom>
        </p:spPr>
      </p:pic>
    </p:spTree>
    <p:extLst>
      <p:ext uri="{BB962C8B-B14F-4D97-AF65-F5344CB8AC3E}">
        <p14:creationId xmlns:p14="http://schemas.microsoft.com/office/powerpoint/2010/main" val="295339422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ayt Numarası Yer Tutucusu 5"/>
          <p:cNvSpPr>
            <a:spLocks noGrp="1"/>
          </p:cNvSpPr>
          <p:nvPr>
            <p:ph type="sldNum" sz="quarter" idx="12"/>
          </p:nvPr>
        </p:nvSpPr>
        <p:spPr/>
        <p:txBody>
          <a:bodyPr/>
          <a:lstStyle/>
          <a:p>
            <a:fld id="{F63F1047-EF66-4647-A83A-34C2CE1F4E58}" type="slidenum">
              <a:rPr lang="tr-TR" altLang="en-US"/>
              <a:pPr/>
              <a:t>3</a:t>
            </a:fld>
            <a:endParaRPr lang="tr-TR" altLang="en-US"/>
          </a:p>
        </p:txBody>
      </p:sp>
      <p:sp>
        <p:nvSpPr>
          <p:cNvPr id="53251" name="Rectangle 3"/>
          <p:cNvSpPr>
            <a:spLocks noGrp="1" noChangeArrowheads="1"/>
          </p:cNvSpPr>
          <p:nvPr>
            <p:ph type="body" idx="1"/>
          </p:nvPr>
        </p:nvSpPr>
        <p:spPr>
          <a:xfrm>
            <a:off x="3635896" y="476672"/>
            <a:ext cx="5050904" cy="5649491"/>
          </a:xfrm>
        </p:spPr>
        <p:txBody>
          <a:bodyPr/>
          <a:lstStyle/>
          <a:p>
            <a:pPr algn="just">
              <a:buFont typeface="Wingdings" pitchFamily="2" charset="2"/>
              <a:buNone/>
            </a:pPr>
            <a:r>
              <a:rPr lang="tr-TR" sz="2400" dirty="0"/>
              <a:t>         Göz altına alınan kişi sorgulama sırasında sorduğunuz soruyu cevaplarken eğer sağ yukarıya doğru bakıyorsa görsel tasarlama, sağ aşağıya bakıyorsa bedensel duyum hatırlaması söz konusudur. Eğer sol yukarıya doğru bakıyorsa görsel hatırlama. Sol ortaya bakıyorsa ses hatırlaması vardır. Eğer karşıya doğru bakıyorsa duygusal sentez, orta yukarıya doğru bakıyorsa koku hatırlama, orta aşağıya bakıyorsa tat hatırlama söz konusudur. </a:t>
            </a:r>
          </a:p>
        </p:txBody>
      </p:sp>
      <p:pic>
        <p:nvPicPr>
          <p:cNvPr id="2" name="Resim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1519" y="908720"/>
            <a:ext cx="3606785" cy="5040560"/>
          </a:xfrm>
          <a:prstGeom prst="rect">
            <a:avLst/>
          </a:prstGeom>
        </p:spPr>
      </p:pic>
    </p:spTree>
    <p:extLst>
      <p:ext uri="{BB962C8B-B14F-4D97-AF65-F5344CB8AC3E}">
        <p14:creationId xmlns:p14="http://schemas.microsoft.com/office/powerpoint/2010/main" val="113438156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ayt Numarası Yer Tutucusu 5"/>
          <p:cNvSpPr>
            <a:spLocks noGrp="1"/>
          </p:cNvSpPr>
          <p:nvPr>
            <p:ph type="sldNum" sz="quarter" idx="12"/>
          </p:nvPr>
        </p:nvSpPr>
        <p:spPr/>
        <p:txBody>
          <a:bodyPr/>
          <a:lstStyle/>
          <a:p>
            <a:fld id="{2A773B23-41D5-4B4D-B1D3-34D1724E06D2}" type="slidenum">
              <a:rPr lang="tr-TR" altLang="en-US"/>
              <a:pPr/>
              <a:t>4</a:t>
            </a:fld>
            <a:endParaRPr lang="tr-TR" altLang="en-US"/>
          </a:p>
        </p:txBody>
      </p:sp>
      <p:sp>
        <p:nvSpPr>
          <p:cNvPr id="54275" name="Rectangle 3"/>
          <p:cNvSpPr>
            <a:spLocks noGrp="1" noChangeArrowheads="1"/>
          </p:cNvSpPr>
          <p:nvPr>
            <p:ph type="body" idx="1"/>
          </p:nvPr>
        </p:nvSpPr>
        <p:spPr>
          <a:xfrm>
            <a:off x="457200" y="908720"/>
            <a:ext cx="8229600" cy="5217443"/>
          </a:xfrm>
        </p:spPr>
        <p:txBody>
          <a:bodyPr/>
          <a:lstStyle/>
          <a:p>
            <a:pPr algn="just">
              <a:buFont typeface="Wingdings" pitchFamily="2" charset="2"/>
              <a:buNone/>
            </a:pPr>
            <a:r>
              <a:rPr lang="tr-TR" sz="2600" dirty="0">
                <a:latin typeface="Times New Roman" pitchFamily="18" charset="0"/>
              </a:rPr>
              <a:t>           Bakışlar insanın kendine olan güvenini de sergiler flört sırasında gözler oldukça fazla kullanılır. Kadınlar gözlerini vurgulamak için göz makyajı yaparlar. Bir kadın bir erkeği severse ona bakarken gözbebeklerini büyütecek ve erkek de farkında olmadan bu bilgiyi doğru yorumlayacaktır. Bu nedenle romantik buluşmalar gözbebeklerinin büyümesine neden olan loş yerlerde gerçekleşir. Birbirlerinin gözlerine bakan genç aşıklar farkında olmadan gözbebeklerinin büyüyüp büyümediğine bakmaktadırlar. Her biri diğerinin gözbebeklerinin büyümesinden heyecanlanır.</a:t>
            </a:r>
            <a:r>
              <a:rPr lang="tr-TR" sz="2600" dirty="0"/>
              <a:t>  </a:t>
            </a:r>
          </a:p>
        </p:txBody>
      </p:sp>
    </p:spTree>
    <p:extLst>
      <p:ext uri="{BB962C8B-B14F-4D97-AF65-F5344CB8AC3E}">
        <p14:creationId xmlns:p14="http://schemas.microsoft.com/office/powerpoint/2010/main" val="275451357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ayt Numarası Yer Tutucusu 5"/>
          <p:cNvSpPr>
            <a:spLocks noGrp="1"/>
          </p:cNvSpPr>
          <p:nvPr>
            <p:ph type="sldNum" sz="quarter" idx="12"/>
          </p:nvPr>
        </p:nvSpPr>
        <p:spPr/>
        <p:txBody>
          <a:bodyPr/>
          <a:lstStyle/>
          <a:p>
            <a:fld id="{C2C11679-B512-4CC1-8644-3317449D68FA}" type="slidenum">
              <a:rPr lang="tr-TR" altLang="en-US"/>
              <a:pPr/>
              <a:t>5</a:t>
            </a:fld>
            <a:endParaRPr lang="tr-TR" altLang="en-US"/>
          </a:p>
        </p:txBody>
      </p:sp>
      <p:sp>
        <p:nvSpPr>
          <p:cNvPr id="55298" name="Rectangle 2"/>
          <p:cNvSpPr>
            <a:spLocks noGrp="1" noChangeArrowheads="1"/>
          </p:cNvSpPr>
          <p:nvPr>
            <p:ph type="title"/>
          </p:nvPr>
        </p:nvSpPr>
        <p:spPr>
          <a:xfrm>
            <a:off x="467544" y="27856"/>
            <a:ext cx="8229600" cy="1143000"/>
          </a:xfrm>
        </p:spPr>
        <p:txBody>
          <a:bodyPr/>
          <a:lstStyle/>
          <a:p>
            <a:r>
              <a:rPr lang="tr-TR" dirty="0"/>
              <a:t>Bakış Süresi</a:t>
            </a:r>
          </a:p>
        </p:txBody>
      </p:sp>
      <p:sp>
        <p:nvSpPr>
          <p:cNvPr id="55299" name="Rectangle 3"/>
          <p:cNvSpPr>
            <a:spLocks noGrp="1" noChangeArrowheads="1"/>
          </p:cNvSpPr>
          <p:nvPr>
            <p:ph type="body" idx="1"/>
          </p:nvPr>
        </p:nvSpPr>
        <p:spPr>
          <a:xfrm>
            <a:off x="2771800" y="1268760"/>
            <a:ext cx="5842992" cy="4525963"/>
          </a:xfrm>
        </p:spPr>
        <p:txBody>
          <a:bodyPr/>
          <a:lstStyle/>
          <a:p>
            <a:pPr algn="ctr">
              <a:buFont typeface="Wingdings" pitchFamily="2" charset="2"/>
              <a:buNone/>
            </a:pPr>
            <a:r>
              <a:rPr lang="tr-TR" sz="2800" dirty="0">
                <a:latin typeface="Times New Roman" pitchFamily="18" charset="0"/>
              </a:rPr>
              <a:t>         Normal ve eşit kişiler arasında kurulan ilişkilerde göz teması genellikle toplam sürenin %75’ine yakınını kapsar. Dış dünyadan algıladıklarımızın %87’sini gözlerimizle, %9’unu kulaklarımızla, %4’ünü de diğer organlarımızla uyumlarız. Bir diğer anlatımla, karşıya verdiğimiz mesajın görselliğe dayanması söz konusu olursa, karşımızdakinin de algılaması %87 fazlalaşmaktadır.</a:t>
            </a:r>
            <a:r>
              <a:rPr lang="tr-TR" sz="2800" dirty="0"/>
              <a:t> </a:t>
            </a:r>
          </a:p>
        </p:txBody>
      </p:sp>
      <p:pic>
        <p:nvPicPr>
          <p:cNvPr id="2" name="Resim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1520" y="1484784"/>
            <a:ext cx="2808312" cy="3960440"/>
          </a:xfrm>
          <a:prstGeom prst="rect">
            <a:avLst/>
          </a:prstGeom>
        </p:spPr>
      </p:pic>
    </p:spTree>
    <p:extLst>
      <p:ext uri="{BB962C8B-B14F-4D97-AF65-F5344CB8AC3E}">
        <p14:creationId xmlns:p14="http://schemas.microsoft.com/office/powerpoint/2010/main" val="400193990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ayt Numarası Yer Tutucusu 5"/>
          <p:cNvSpPr>
            <a:spLocks noGrp="1"/>
          </p:cNvSpPr>
          <p:nvPr>
            <p:ph type="sldNum" sz="quarter" idx="12"/>
          </p:nvPr>
        </p:nvSpPr>
        <p:spPr/>
        <p:txBody>
          <a:bodyPr/>
          <a:lstStyle/>
          <a:p>
            <a:fld id="{35DDB91D-6B13-44F8-8A04-40F0BE7CF137}" type="slidenum">
              <a:rPr lang="tr-TR" altLang="en-US"/>
              <a:pPr/>
              <a:t>6</a:t>
            </a:fld>
            <a:endParaRPr lang="tr-TR" altLang="en-US"/>
          </a:p>
        </p:txBody>
      </p:sp>
      <p:sp>
        <p:nvSpPr>
          <p:cNvPr id="56323" name="Rectangle 3"/>
          <p:cNvSpPr>
            <a:spLocks noGrp="1" noChangeArrowheads="1"/>
          </p:cNvSpPr>
          <p:nvPr>
            <p:ph type="body" idx="1"/>
          </p:nvPr>
        </p:nvSpPr>
        <p:spPr>
          <a:xfrm>
            <a:off x="3995936" y="116632"/>
            <a:ext cx="4690864" cy="6009531"/>
          </a:xfrm>
        </p:spPr>
        <p:txBody>
          <a:bodyPr/>
          <a:lstStyle/>
          <a:p>
            <a:pPr algn="ctr">
              <a:buFont typeface="Wingdings" pitchFamily="2" charset="2"/>
              <a:buNone/>
            </a:pPr>
            <a:r>
              <a:rPr lang="tr-TR" sz="2800" dirty="0">
                <a:latin typeface="Times New Roman" pitchFamily="18" charset="0"/>
              </a:rPr>
              <a:t>         </a:t>
            </a:r>
            <a:endParaRPr lang="tr-TR" sz="2800" dirty="0" smtClean="0">
              <a:latin typeface="Times New Roman" pitchFamily="18" charset="0"/>
            </a:endParaRPr>
          </a:p>
          <a:p>
            <a:pPr algn="ctr">
              <a:buFont typeface="Wingdings" pitchFamily="2" charset="2"/>
              <a:buNone/>
            </a:pPr>
            <a:r>
              <a:rPr lang="tr-TR" sz="2800" dirty="0" smtClean="0">
                <a:latin typeface="Times New Roman" pitchFamily="18" charset="0"/>
              </a:rPr>
              <a:t> </a:t>
            </a:r>
            <a:r>
              <a:rPr lang="tr-TR" sz="2800" dirty="0">
                <a:latin typeface="Times New Roman" pitchFamily="18" charset="0"/>
              </a:rPr>
              <a:t>A, B’den hoşlanıyorsa ona çok bakacaktır. Bu da B’nin A’nın kendisinden hoşlandığını düşünmesine neden olacak ve bunun sonucu olarak B de A’dan hoşlanacaktır. Başka deyişle başka birisiyle iyi bir ilişki kurmak için toplam zamanın yüzde 60-70’inde onunla göz göze gelmeniz gerekir. Bu onun sizden hoşlanmasını sağlayacaktır.</a:t>
            </a:r>
          </a:p>
        </p:txBody>
      </p:sp>
      <p:pic>
        <p:nvPicPr>
          <p:cNvPr id="2" name="Resim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95536" y="1340768"/>
            <a:ext cx="3798039" cy="4320480"/>
          </a:xfrm>
          <a:prstGeom prst="rect">
            <a:avLst/>
          </a:prstGeom>
        </p:spPr>
      </p:pic>
    </p:spTree>
    <p:extLst>
      <p:ext uri="{BB962C8B-B14F-4D97-AF65-F5344CB8AC3E}">
        <p14:creationId xmlns:p14="http://schemas.microsoft.com/office/powerpoint/2010/main" val="146315211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ayt Numarası Yer Tutucusu 5"/>
          <p:cNvSpPr>
            <a:spLocks noGrp="1"/>
          </p:cNvSpPr>
          <p:nvPr>
            <p:ph type="sldNum" sz="quarter" idx="12"/>
          </p:nvPr>
        </p:nvSpPr>
        <p:spPr/>
        <p:txBody>
          <a:bodyPr/>
          <a:lstStyle/>
          <a:p>
            <a:fld id="{D2DA796B-BD83-42AC-B940-DFFBF535BC81}" type="slidenum">
              <a:rPr lang="tr-TR" altLang="en-US"/>
              <a:pPr/>
              <a:t>7</a:t>
            </a:fld>
            <a:endParaRPr lang="tr-TR" altLang="en-US"/>
          </a:p>
        </p:txBody>
      </p:sp>
      <p:sp>
        <p:nvSpPr>
          <p:cNvPr id="57347" name="Rectangle 3"/>
          <p:cNvSpPr>
            <a:spLocks noGrp="1" noChangeArrowheads="1"/>
          </p:cNvSpPr>
          <p:nvPr>
            <p:ph type="body" idx="1"/>
          </p:nvPr>
        </p:nvSpPr>
        <p:spPr/>
        <p:txBody>
          <a:bodyPr/>
          <a:lstStyle/>
          <a:p>
            <a:pPr algn="just">
              <a:buFont typeface="Wingdings" pitchFamily="2" charset="2"/>
              <a:buNone/>
            </a:pPr>
            <a:r>
              <a:rPr lang="tr-TR" sz="2600" dirty="0"/>
              <a:t>          Bakışlarınız karşınızdakinin bakışlarıyla toplam zamanın üçte ikisinden daha uzun süreyle karşılıyorsa bunun anlamı şunlardan biridir; birincisi sizi çok ilginç veya çekici buluyordur; ikincisi de size karşı saldırgan bir tavrı vardır ve gözbebekleri de büzüyorsa sözel olmayan bir meydan okumada bulunuyor olabilir. Bu nedenle bakışları sizinkilerle toplam zamanın üçte birinden daha az süreyle karşılaşan çekingen ve utangaç birine pek güven duymamanız çok normaldir. </a:t>
            </a:r>
          </a:p>
        </p:txBody>
      </p:sp>
    </p:spTree>
    <p:extLst>
      <p:ext uri="{BB962C8B-B14F-4D97-AF65-F5344CB8AC3E}">
        <p14:creationId xmlns:p14="http://schemas.microsoft.com/office/powerpoint/2010/main" val="326184633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ayt Numarası Yer Tutucusu 5"/>
          <p:cNvSpPr>
            <a:spLocks noGrp="1"/>
          </p:cNvSpPr>
          <p:nvPr>
            <p:ph type="sldNum" sz="quarter" idx="12"/>
          </p:nvPr>
        </p:nvSpPr>
        <p:spPr/>
        <p:txBody>
          <a:bodyPr/>
          <a:lstStyle/>
          <a:p>
            <a:fld id="{F6443E59-3C74-48C2-829D-FB74979B8FFB}" type="slidenum">
              <a:rPr lang="tr-TR" altLang="en-US"/>
              <a:pPr/>
              <a:t>8</a:t>
            </a:fld>
            <a:endParaRPr lang="tr-TR" altLang="en-US"/>
          </a:p>
        </p:txBody>
      </p:sp>
      <p:sp>
        <p:nvSpPr>
          <p:cNvPr id="58370" name="Rectangle 2"/>
          <p:cNvSpPr>
            <a:spLocks noGrp="1" noChangeArrowheads="1"/>
          </p:cNvSpPr>
          <p:nvPr>
            <p:ph type="title"/>
          </p:nvPr>
        </p:nvSpPr>
        <p:spPr/>
        <p:txBody>
          <a:bodyPr/>
          <a:lstStyle/>
          <a:p>
            <a:r>
              <a:rPr lang="tr-TR"/>
              <a:t>Bakış Yönü</a:t>
            </a:r>
          </a:p>
        </p:txBody>
      </p:sp>
      <p:sp>
        <p:nvSpPr>
          <p:cNvPr id="58371" name="Rectangle 3"/>
          <p:cNvSpPr>
            <a:spLocks noGrp="1" noChangeArrowheads="1"/>
          </p:cNvSpPr>
          <p:nvPr>
            <p:ph type="body" idx="1"/>
          </p:nvPr>
        </p:nvSpPr>
        <p:spPr>
          <a:xfrm>
            <a:off x="3131840" y="1600200"/>
            <a:ext cx="5554960" cy="4525963"/>
          </a:xfrm>
        </p:spPr>
        <p:txBody>
          <a:bodyPr/>
          <a:lstStyle/>
          <a:p>
            <a:pPr algn="ctr">
              <a:buFont typeface="Wingdings" pitchFamily="2" charset="2"/>
              <a:buNone/>
            </a:pPr>
            <a:r>
              <a:rPr lang="tr-TR" sz="2200" dirty="0"/>
              <a:t>           Biriyle konuşurken dikkat edilecek en önemli nokta, nereye baktığınızdır. Doğrudan konuştuğunuz kişiye bakmak, karşınızdaki kişiye samimiyetinizi iletmenize yardımcı olur ve mesajınızın etkisini artırır. Yere bakarak veya gözlerinizi kaçırarak konuşmanız karşınızdaki kişinin üstünlüğünü kabul ettiğinizi gösterir. Doğrudan göz ilişkisi kurmak ve sürdürmek konusunda aşırılığa kaçmaması gerekir. Devamlı bir insanın gözlerinin içine bakmak hem o kimsede rahatsızlık oluşturur hem de gereksizdir.</a:t>
            </a:r>
          </a:p>
        </p:txBody>
      </p:sp>
      <p:pic>
        <p:nvPicPr>
          <p:cNvPr id="2" name="Resim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9512" y="1641198"/>
            <a:ext cx="3215241" cy="4164066"/>
          </a:xfrm>
          <a:prstGeom prst="rect">
            <a:avLst/>
          </a:prstGeom>
        </p:spPr>
      </p:pic>
    </p:spTree>
    <p:extLst>
      <p:ext uri="{BB962C8B-B14F-4D97-AF65-F5344CB8AC3E}">
        <p14:creationId xmlns:p14="http://schemas.microsoft.com/office/powerpoint/2010/main" val="240460313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ayt Numarası Yer Tutucusu 5"/>
          <p:cNvSpPr>
            <a:spLocks noGrp="1"/>
          </p:cNvSpPr>
          <p:nvPr>
            <p:ph type="sldNum" sz="quarter" idx="12"/>
          </p:nvPr>
        </p:nvSpPr>
        <p:spPr/>
        <p:txBody>
          <a:bodyPr/>
          <a:lstStyle/>
          <a:p>
            <a:fld id="{61757909-B9A1-4D08-840D-3A4729B23C2F}" type="slidenum">
              <a:rPr lang="tr-TR" altLang="en-US"/>
              <a:pPr/>
              <a:t>9</a:t>
            </a:fld>
            <a:endParaRPr lang="tr-TR" altLang="en-US"/>
          </a:p>
        </p:txBody>
      </p:sp>
      <p:sp>
        <p:nvSpPr>
          <p:cNvPr id="59394" name="Rectangle 2"/>
          <p:cNvSpPr>
            <a:spLocks noGrp="1" noChangeArrowheads="1"/>
          </p:cNvSpPr>
          <p:nvPr>
            <p:ph type="title"/>
          </p:nvPr>
        </p:nvSpPr>
        <p:spPr/>
        <p:txBody>
          <a:bodyPr/>
          <a:lstStyle/>
          <a:p>
            <a:r>
              <a:rPr lang="tr-TR"/>
              <a:t>Temel Göz Hareketlerinin Anlamları</a:t>
            </a:r>
          </a:p>
        </p:txBody>
      </p:sp>
      <p:sp>
        <p:nvSpPr>
          <p:cNvPr id="59395" name="Rectangle 3"/>
          <p:cNvSpPr>
            <a:spLocks noGrp="1" noChangeArrowheads="1"/>
          </p:cNvSpPr>
          <p:nvPr>
            <p:ph type="body" idx="1"/>
          </p:nvPr>
        </p:nvSpPr>
        <p:spPr>
          <a:xfrm>
            <a:off x="3563888" y="1600200"/>
            <a:ext cx="5122912" cy="4525963"/>
          </a:xfrm>
        </p:spPr>
        <p:txBody>
          <a:bodyPr/>
          <a:lstStyle/>
          <a:p>
            <a:pPr algn="ctr"/>
            <a:r>
              <a:rPr lang="tr-TR" sz="2400" dirty="0">
                <a:solidFill>
                  <a:srgbClr val="FF0000"/>
                </a:solidFill>
              </a:rPr>
              <a:t>İş Bakışı </a:t>
            </a:r>
          </a:p>
          <a:p>
            <a:pPr algn="ctr">
              <a:buFont typeface="Wingdings" pitchFamily="2" charset="2"/>
              <a:buNone/>
            </a:pPr>
            <a:r>
              <a:rPr lang="tr-TR" sz="2400" dirty="0"/>
              <a:t>           İş tartışmaları yaparken karşınızdakinin alnında bir üçgen olduğunu hayal edin. Bakışlarınızı bu bölgeye yönelterek ciddi bir ortam oluşturursunuz ve karşınızdaki sizin iş yapmak konusunda ciddi olduğunuzu anlar. Bakışlarınızın karşınızdakinin göz seviyesinin altına düşmemesi koşuluyla etkileşimi kontrol edebilirsiniz. </a:t>
            </a:r>
          </a:p>
        </p:txBody>
      </p:sp>
      <p:pic>
        <p:nvPicPr>
          <p:cNvPr id="2" name="Resim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3528" y="1916832"/>
            <a:ext cx="3629178" cy="3629178"/>
          </a:xfrm>
          <a:prstGeom prst="rect">
            <a:avLst/>
          </a:prstGeom>
        </p:spPr>
      </p:pic>
    </p:spTree>
    <p:extLst>
      <p:ext uri="{BB962C8B-B14F-4D97-AF65-F5344CB8AC3E}">
        <p14:creationId xmlns:p14="http://schemas.microsoft.com/office/powerpoint/2010/main" val="3209392051"/>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Bitişiklik">
  <a:themeElements>
    <a:clrScheme name="Bitişiklik">
      <a:dk1>
        <a:srgbClr val="2F2B20"/>
      </a:dk1>
      <a:lt1>
        <a:srgbClr val="FFFFFF"/>
      </a:lt1>
      <a:dk2>
        <a:srgbClr val="675E47"/>
      </a:dk2>
      <a:lt2>
        <a:srgbClr val="DFDCB7"/>
      </a:lt2>
      <a:accent1>
        <a:srgbClr val="A9A57C"/>
      </a:accent1>
      <a:accent2>
        <a:srgbClr val="9CBEBD"/>
      </a:accent2>
      <a:accent3>
        <a:srgbClr val="D2CB6C"/>
      </a:accent3>
      <a:accent4>
        <a:srgbClr val="95A39D"/>
      </a:accent4>
      <a:accent5>
        <a:srgbClr val="C89F5D"/>
      </a:accent5>
      <a:accent6>
        <a:srgbClr val="B1A089"/>
      </a:accent6>
      <a:hlink>
        <a:srgbClr val="D25814"/>
      </a:hlink>
      <a:folHlink>
        <a:srgbClr val="849A0A"/>
      </a:folHlink>
    </a:clrScheme>
    <a:fontScheme name="Ofis">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itişiklik">
      <a:fillStyleLst>
        <a:solidFill>
          <a:schemeClr val="phClr"/>
        </a:solidFill>
        <a:solidFill>
          <a:schemeClr val="phClr">
            <a:tint val="55000"/>
          </a:schemeClr>
        </a:solidFill>
        <a:solidFill>
          <a:schemeClr val="phClr"/>
        </a:solidFill>
      </a:fillStyleLst>
      <a:lnStyleLst>
        <a:ln w="12700"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outerShdw blurRad="50800" dist="25400" algn="bl" rotWithShape="0">
              <a:srgbClr val="000000">
                <a:alpha val="60000"/>
              </a:srgbClr>
            </a:outerShdw>
          </a:effectLst>
        </a:effectStyle>
        <a:effectStyle>
          <a:effectLst/>
          <a:scene3d>
            <a:camera prst="orthographicFront">
              <a:rot lat="0" lon="0" rev="0"/>
            </a:camera>
            <a:lightRig rig="brightRoom" dir="tl">
              <a:rot lat="0" lon="0" rev="1800000"/>
            </a:lightRig>
          </a:scene3d>
          <a:sp3d contourW="10160" prstMaterial="dkEdge">
            <a:bevelT w="38100" h="50800" prst="angle"/>
            <a:contourClr>
              <a:schemeClr val="phClr">
                <a:shade val="40000"/>
                <a:satMod val="150000"/>
              </a:schemeClr>
            </a:contourClr>
          </a:sp3d>
        </a:effectStyle>
      </a:effectStyleLst>
      <a:bgFillStyleLst>
        <a:solidFill>
          <a:schemeClr val="phClr"/>
        </a:solidFill>
        <a:gradFill rotWithShape="1">
          <a:gsLst>
            <a:gs pos="0">
              <a:schemeClr val="phClr">
                <a:tint val="90000"/>
              </a:schemeClr>
            </a:gs>
            <a:gs pos="75000">
              <a:schemeClr val="phClr">
                <a:shade val="100000"/>
                <a:satMod val="115000"/>
              </a:schemeClr>
            </a:gs>
            <a:gs pos="100000">
              <a:schemeClr val="phClr">
                <a:shade val="70000"/>
                <a:satMod val="130000"/>
              </a:schemeClr>
            </a:gs>
          </a:gsLst>
          <a:path path="circle">
            <a:fillToRect l="20000" t="50000" r="100000" b="50000"/>
          </a:path>
        </a:gradFill>
        <a:blipFill rotWithShape="1">
          <a:blip xmlns:r="http://schemas.openxmlformats.org/officeDocument/2006/relationships" r:embed="rId1">
            <a:duotone>
              <a:schemeClr val="phClr">
                <a:tint val="97000"/>
              </a:schemeClr>
              <a:schemeClr val="phClr">
                <a:shade val="96000"/>
              </a:schemeClr>
            </a:duotone>
          </a:blip>
          <a:tile tx="0" ty="0" sx="32000" sy="32000" flip="none" algn="tl"/>
        </a:blipFill>
      </a:bgFillStyleLst>
    </a:fmtScheme>
  </a:themeElements>
  <a:objectDefaults/>
  <a:extraClrSchemeLst/>
</a:theme>
</file>

<file path=ppt/theme/theme2.xml><?xml version="1.0" encoding="utf-8"?>
<a:theme xmlns:a="http://schemas.openxmlformats.org/drawingml/2006/main" name="Varsayılan Tasarım">
  <a:themeElements>
    <a:clrScheme name="Varsayılan Tasarım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Varsayılan Tasarım">
      <a:majorFont>
        <a:latin typeface="Arial"/>
        <a:ea typeface=""/>
        <a:cs typeface=""/>
      </a:majorFont>
      <a:minorFont>
        <a:latin typeface="Arial"/>
        <a:ea typeface=""/>
        <a:cs typeface=""/>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Varsayılan Tasarım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Varsayılan Tasarım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Varsayılan Tasarım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Varsayılan Tasarım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Varsayılan Tasarım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Varsayılan Tasarım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Varsayılan Tasarım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Varsayılan Tasarım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Varsayılan Tasarım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Varsayılan Tasarım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Varsayılan Tasarım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Varsayılan Tasarım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Adjacency</Template>
  <TotalTime>1078</TotalTime>
  <Words>611</Words>
  <Application>Microsoft Office PowerPoint</Application>
  <PresentationFormat>Ekran Gösterisi (4:3)</PresentationFormat>
  <Paragraphs>32</Paragraphs>
  <Slides>12</Slides>
  <Notes>0</Notes>
  <HiddenSlides>0</HiddenSlides>
  <MMClips>0</MMClips>
  <ScaleCrop>false</ScaleCrop>
  <HeadingPairs>
    <vt:vector size="6" baseType="variant">
      <vt:variant>
        <vt:lpstr>Kullanılan Yazı Tipleri</vt:lpstr>
      </vt:variant>
      <vt:variant>
        <vt:i4>5</vt:i4>
      </vt:variant>
      <vt:variant>
        <vt:lpstr>Tema</vt:lpstr>
      </vt:variant>
      <vt:variant>
        <vt:i4>2</vt:i4>
      </vt:variant>
      <vt:variant>
        <vt:lpstr>Slayt Başlıkları</vt:lpstr>
      </vt:variant>
      <vt:variant>
        <vt:i4>12</vt:i4>
      </vt:variant>
    </vt:vector>
  </HeadingPairs>
  <TitlesOfParts>
    <vt:vector size="19" baseType="lpstr">
      <vt:lpstr>Arial</vt:lpstr>
      <vt:lpstr>Calibri</vt:lpstr>
      <vt:lpstr>Cambria</vt:lpstr>
      <vt:lpstr>Times New Roman</vt:lpstr>
      <vt:lpstr>Wingdings</vt:lpstr>
      <vt:lpstr>Bitişiklik</vt:lpstr>
      <vt:lpstr>Varsayılan Tasarım</vt:lpstr>
      <vt:lpstr>   İLETİŞİM</vt:lpstr>
      <vt:lpstr>Göz bebekleri</vt:lpstr>
      <vt:lpstr>PowerPoint Sunusu</vt:lpstr>
      <vt:lpstr>PowerPoint Sunusu</vt:lpstr>
      <vt:lpstr>Bakış Süresi</vt:lpstr>
      <vt:lpstr>PowerPoint Sunusu</vt:lpstr>
      <vt:lpstr>PowerPoint Sunusu</vt:lpstr>
      <vt:lpstr>Bakış Yönü</vt:lpstr>
      <vt:lpstr>Temel Göz Hareketlerinin Anlamları</vt:lpstr>
      <vt:lpstr>Mahrem Bakış</vt:lpstr>
      <vt:lpstr>               Sosyal Bakış</vt:lpstr>
      <vt:lpstr>Yan Bakış</vt:lpstr>
    </vt:vector>
  </TitlesOfParts>
  <Company>Katilimsiz.Com @ necooy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YUSUF</dc:creator>
  <cp:lastModifiedBy>user5</cp:lastModifiedBy>
  <cp:revision>66</cp:revision>
  <dcterms:created xsi:type="dcterms:W3CDTF">2012-09-07T10:35:28Z</dcterms:created>
  <dcterms:modified xsi:type="dcterms:W3CDTF">2018-06-01T10:29:51Z</dcterms:modified>
</cp:coreProperties>
</file>