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385948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8830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205667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937201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6397902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930878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966283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69527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27307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43435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98504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580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33014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300228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764627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84940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49F4CA-1008-4A76-B3A3-D67353C18323}" type="datetimeFigureOut">
              <a:rPr lang="tr-TR" smtClean="0"/>
              <a:t>6.05.2020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B603CF7-C324-47E7-BDEA-EF301EDA13F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76184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dirty="0" smtClean="0"/>
              <a:t>THE ATHENS OF SOCRATES</a:t>
            </a:r>
            <a:br>
              <a:rPr lang="tr-TR" dirty="0" smtClean="0"/>
            </a:br>
            <a:r>
              <a:rPr lang="tr-TR" dirty="0" err="1" smtClean="0"/>
              <a:t>and</a:t>
            </a:r>
            <a:r>
              <a:rPr lang="tr-TR" smtClean="0"/>
              <a:t> SOCRATES</a:t>
            </a:r>
            <a:r>
              <a:rPr lang="tr-TR" dirty="0" smtClean="0"/>
              <a:t/>
            </a:r>
            <a:br>
              <a:rPr lang="tr-TR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873861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89212" y="1750423"/>
            <a:ext cx="8915400" cy="41607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/>
              <a:t>Anaxagoras</a:t>
            </a:r>
            <a:r>
              <a:rPr lang="en-US" dirty="0"/>
              <a:t>’ account of the origin of the world is strikingly similar to a model which is popular today. At the beginning, he said, ‘all things were together’, in a unit inﬁnitely complex and inﬁnitely small which lacked all perceptible </a:t>
            </a:r>
            <a:r>
              <a:rPr lang="en-US" dirty="0" smtClean="0"/>
              <a:t>qualities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The most famous of the sophists was Protagoras of Abdera, who </a:t>
            </a:r>
            <a:r>
              <a:rPr lang="en-US" dirty="0" err="1"/>
              <a:t>visitedAthens</a:t>
            </a:r>
            <a:r>
              <a:rPr lang="en-US" dirty="0"/>
              <a:t> several times during the mid-ﬁfth century, and was employed by Pericles to draw up a constitution for an Athenian </a:t>
            </a:r>
            <a:r>
              <a:rPr lang="en-US" dirty="0" smtClean="0"/>
              <a:t>colony</a:t>
            </a:r>
            <a:r>
              <a:rPr lang="tr-TR" dirty="0" smtClean="0"/>
              <a:t>.</a:t>
            </a:r>
            <a:r>
              <a:rPr lang="en-US" dirty="0"/>
              <a:t> He was more a humanist than a theist: ‘Man is the measure of all things,’ ran his most famous saying, ‘both of things that are that they are, and of things that are not that they are not.’ </a:t>
            </a:r>
            <a:endParaRPr lang="tr-TR" dirty="0" smtClean="0"/>
          </a:p>
          <a:p>
            <a:pPr marL="0" indent="0">
              <a:buNone/>
            </a:pPr>
            <a:r>
              <a:rPr lang="en-US" dirty="0"/>
              <a:t>Another sophist, Gorgias of </a:t>
            </a:r>
            <a:r>
              <a:rPr lang="en-US" dirty="0" err="1"/>
              <a:t>Leontini</a:t>
            </a:r>
            <a:r>
              <a:rPr lang="en-US" dirty="0"/>
              <a:t>, had been a pupil of Empedocles. He was ﬁrst and foremost a teacher of rhetoric, whose essays on the polishing of style inﬂuenced the history of Greek </a:t>
            </a:r>
            <a:r>
              <a:rPr lang="en-US" dirty="0" smtClean="0"/>
              <a:t>oratory</a:t>
            </a:r>
            <a:r>
              <a:rPr lang="tr-TR" dirty="0" smtClean="0"/>
              <a:t>.</a:t>
            </a:r>
            <a:r>
              <a:rPr lang="tr-TR" dirty="0"/>
              <a:t> (</a:t>
            </a:r>
            <a:r>
              <a:rPr lang="tr-TR" dirty="0" err="1"/>
              <a:t>Anthony</a:t>
            </a:r>
            <a:r>
              <a:rPr lang="tr-TR" dirty="0"/>
              <a:t> </a:t>
            </a:r>
            <a:r>
              <a:rPr lang="tr-TR" dirty="0" err="1"/>
              <a:t>Kenny</a:t>
            </a:r>
            <a:r>
              <a:rPr lang="tr-TR" dirty="0"/>
              <a:t> </a:t>
            </a:r>
            <a:r>
              <a:rPr lang="en-US" dirty="0"/>
              <a:t>An Illustrated Brief History of </a:t>
            </a:r>
            <a:r>
              <a:rPr lang="tr-TR" dirty="0"/>
              <a:t>Western </a:t>
            </a:r>
            <a:r>
              <a:rPr lang="tr-TR" dirty="0" err="1"/>
              <a:t>Phılosophy</a:t>
            </a:r>
            <a:r>
              <a:rPr lang="tr-TR" dirty="0"/>
              <a:t>, </a:t>
            </a:r>
            <a:r>
              <a:rPr lang="tr-TR" dirty="0" err="1"/>
              <a:t>Blackwell</a:t>
            </a:r>
            <a:r>
              <a:rPr lang="tr-TR" dirty="0"/>
              <a:t> Publishing 2006 </a:t>
            </a:r>
            <a:r>
              <a:rPr lang="tr-TR" dirty="0" smtClean="0"/>
              <a:t>pp22-24.)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17295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err="1"/>
              <a:t>Socrates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Socrates’ importance in the development of philosophy is such that all the philosophers we have considered hitherto are lumped together by historians under the title ‘Pre-Socratics</a:t>
            </a:r>
            <a:r>
              <a:rPr lang="en-US" dirty="0" smtClean="0"/>
              <a:t>’.</a:t>
            </a:r>
            <a:r>
              <a:rPr lang="tr-TR" dirty="0"/>
              <a:t> (</a:t>
            </a:r>
            <a:r>
              <a:rPr lang="tr-TR" dirty="0" err="1"/>
              <a:t>Anthony</a:t>
            </a:r>
            <a:r>
              <a:rPr lang="tr-TR" dirty="0"/>
              <a:t> </a:t>
            </a:r>
            <a:r>
              <a:rPr lang="tr-TR" dirty="0" err="1"/>
              <a:t>Kenny</a:t>
            </a:r>
            <a:r>
              <a:rPr lang="tr-TR" dirty="0"/>
              <a:t> </a:t>
            </a:r>
            <a:r>
              <a:rPr lang="en-US" dirty="0"/>
              <a:t>An Illustrated Brief History of </a:t>
            </a:r>
            <a:r>
              <a:rPr lang="tr-TR" dirty="0"/>
              <a:t>Western </a:t>
            </a:r>
            <a:r>
              <a:rPr lang="tr-TR" dirty="0" err="1"/>
              <a:t>Phılosophy</a:t>
            </a:r>
            <a:r>
              <a:rPr lang="tr-TR" dirty="0"/>
              <a:t>, </a:t>
            </a:r>
            <a:r>
              <a:rPr lang="tr-TR" dirty="0" err="1"/>
              <a:t>Blackwell</a:t>
            </a:r>
            <a:r>
              <a:rPr lang="tr-TR" dirty="0"/>
              <a:t> Publishing 2006 </a:t>
            </a:r>
            <a:r>
              <a:rPr lang="tr-TR" dirty="0" smtClean="0"/>
              <a:t>pp.25.)</a:t>
            </a:r>
            <a:endParaRPr lang="tr-TR" dirty="0"/>
          </a:p>
          <a:p>
            <a:r>
              <a:rPr lang="tr-TR" dirty="0" smtClean="0"/>
              <a:t>A</a:t>
            </a:r>
            <a:r>
              <a:rPr lang="en-US" dirty="0" err="1" smtClean="0"/>
              <a:t>ccording</a:t>
            </a:r>
            <a:r>
              <a:rPr lang="en-US" dirty="0" smtClean="0"/>
              <a:t> </a:t>
            </a:r>
            <a:r>
              <a:rPr lang="en-US" dirty="0"/>
              <a:t>to Socrates moral knowledge and virtue were one and the same thing. Someone who really knew what it was right to do could not do wrong; if anyone did what was wrong, it must be because he did not know what was right. No one goes wrong on purpose, since everyone wants to lead a good life and thus be happy. Those who do wrong unintentionally are in need of instruction, not </a:t>
            </a:r>
            <a:r>
              <a:rPr lang="en-US" dirty="0" smtClean="0"/>
              <a:t>punishment</a:t>
            </a:r>
            <a:r>
              <a:rPr lang="tr-TR" dirty="0" smtClean="0"/>
              <a:t>.</a:t>
            </a:r>
            <a:r>
              <a:rPr lang="en-US" dirty="0"/>
              <a:t> </a:t>
            </a:r>
            <a:r>
              <a:rPr lang="en-US" dirty="0" smtClean="0"/>
              <a:t>This</a:t>
            </a:r>
            <a:r>
              <a:rPr lang="tr-TR" dirty="0" smtClean="0"/>
              <a:t> </a:t>
            </a:r>
            <a:r>
              <a:rPr lang="en-US" dirty="0" smtClean="0"/>
              <a:t>remarkable </a:t>
            </a:r>
            <a:r>
              <a:rPr lang="en-US" dirty="0"/>
              <a:t>set of doctrines is sometimes called by historians ‘The Socratic Paradox’.</a:t>
            </a:r>
            <a:r>
              <a:rPr lang="tr-TR" dirty="0" smtClean="0"/>
              <a:t> </a:t>
            </a:r>
            <a:r>
              <a:rPr lang="tr-TR" dirty="0"/>
              <a:t>(</a:t>
            </a:r>
            <a:r>
              <a:rPr lang="tr-TR" dirty="0" err="1"/>
              <a:t>Anthony</a:t>
            </a:r>
            <a:r>
              <a:rPr lang="tr-TR" dirty="0"/>
              <a:t> </a:t>
            </a:r>
            <a:r>
              <a:rPr lang="tr-TR" dirty="0" err="1"/>
              <a:t>Kenny</a:t>
            </a:r>
            <a:r>
              <a:rPr lang="tr-TR" dirty="0"/>
              <a:t> </a:t>
            </a:r>
            <a:r>
              <a:rPr lang="en-US" dirty="0"/>
              <a:t>An Illustrated Brief History of </a:t>
            </a:r>
            <a:r>
              <a:rPr lang="tr-TR" dirty="0"/>
              <a:t>Western </a:t>
            </a:r>
            <a:r>
              <a:rPr lang="tr-TR" dirty="0" err="1"/>
              <a:t>Phılosophy</a:t>
            </a:r>
            <a:r>
              <a:rPr lang="tr-TR" dirty="0"/>
              <a:t>, </a:t>
            </a:r>
            <a:r>
              <a:rPr lang="tr-TR" dirty="0" err="1"/>
              <a:t>Blackwell</a:t>
            </a:r>
            <a:r>
              <a:rPr lang="tr-TR" dirty="0"/>
              <a:t> Publishing 2006 </a:t>
            </a:r>
            <a:r>
              <a:rPr lang="tr-TR" dirty="0" smtClean="0"/>
              <a:t>pp.26.)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236203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9</TotalTime>
  <Words>348</Words>
  <Application>Microsoft Office PowerPoint</Application>
  <PresentationFormat>Geniş ekran</PresentationFormat>
  <Paragraphs>7</Paragraphs>
  <Slides>3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Duman</vt:lpstr>
      <vt:lpstr>THE ATHENS OF SOCRATES and SOCRATES </vt:lpstr>
      <vt:lpstr>PowerPoint Sunusu</vt:lpstr>
      <vt:lpstr>Socrates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ATHENS OF SOCRATES</dc:title>
  <dc:creator>ZEHRA</dc:creator>
  <cp:lastModifiedBy>ZEHRA</cp:lastModifiedBy>
  <cp:revision>2</cp:revision>
  <dcterms:created xsi:type="dcterms:W3CDTF">2020-05-06T00:46:06Z</dcterms:created>
  <dcterms:modified xsi:type="dcterms:W3CDTF">2020-05-06T00:55:53Z</dcterms:modified>
</cp:coreProperties>
</file>