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44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6999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23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43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12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30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66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392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38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28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94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046A9-918E-4529-9100-3C2DAB278DE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4A076-4900-413B-A062-9BF154EC9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29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15483"/>
            <a:ext cx="9144000" cy="5118410"/>
          </a:xfrm>
        </p:spPr>
        <p:txBody>
          <a:bodyPr/>
          <a:lstStyle/>
          <a:p>
            <a:pPr algn="l"/>
            <a:r>
              <a:rPr lang="tr-TR" b="1" dirty="0" smtClean="0"/>
              <a:t>Gazetecilik </a:t>
            </a:r>
          </a:p>
          <a:p>
            <a:pPr algn="l"/>
            <a:r>
              <a:rPr lang="tr-TR" b="1" dirty="0"/>
              <a:t>	</a:t>
            </a:r>
            <a:r>
              <a:rPr lang="tr-TR" dirty="0" smtClean="0"/>
              <a:t>Muhabirlik</a:t>
            </a:r>
          </a:p>
          <a:p>
            <a:pPr algn="l"/>
            <a:r>
              <a:rPr lang="tr-TR" b="1" dirty="0"/>
              <a:t>	</a:t>
            </a:r>
            <a:r>
              <a:rPr lang="tr-TR" dirty="0" smtClean="0"/>
              <a:t>Köşe Yazarlığı</a:t>
            </a:r>
          </a:p>
          <a:p>
            <a:pPr algn="l"/>
            <a:r>
              <a:rPr lang="tr-TR" b="1" dirty="0"/>
              <a:t>	</a:t>
            </a:r>
            <a:r>
              <a:rPr lang="tr-TR" dirty="0" err="1" smtClean="0"/>
              <a:t>Editoryal</a:t>
            </a:r>
            <a:r>
              <a:rPr lang="tr-TR" dirty="0" smtClean="0"/>
              <a:t> faaliyetler</a:t>
            </a:r>
          </a:p>
          <a:p>
            <a:pPr algn="l"/>
            <a:r>
              <a:rPr lang="tr-TR" b="1" dirty="0"/>
              <a:t>	</a:t>
            </a:r>
            <a:r>
              <a:rPr lang="tr-TR" dirty="0" smtClean="0"/>
              <a:t>Görüntü (fotoğraf-kamera)</a:t>
            </a:r>
          </a:p>
          <a:p>
            <a:pPr algn="l"/>
            <a:r>
              <a:rPr lang="tr-TR" b="1" dirty="0" smtClean="0"/>
              <a:t>Muhabirlik</a:t>
            </a:r>
          </a:p>
          <a:p>
            <a:pPr algn="l"/>
            <a:r>
              <a:rPr lang="tr-TR" dirty="0" smtClean="0"/>
              <a:t>	Siyaset</a:t>
            </a:r>
          </a:p>
          <a:p>
            <a:pPr algn="l"/>
            <a:r>
              <a:rPr lang="tr-TR" dirty="0" smtClean="0"/>
              <a:t>	Ekonomi</a:t>
            </a:r>
          </a:p>
          <a:p>
            <a:pPr algn="l"/>
            <a:r>
              <a:rPr lang="tr-TR" dirty="0" smtClean="0"/>
              <a:t>	Eğitim</a:t>
            </a:r>
          </a:p>
          <a:p>
            <a:pPr algn="l"/>
            <a:r>
              <a:rPr lang="tr-TR" dirty="0" smtClean="0"/>
              <a:t>	Kültür-Sanat</a:t>
            </a:r>
          </a:p>
          <a:p>
            <a:pPr algn="l"/>
            <a:r>
              <a:rPr lang="tr-TR" dirty="0" smtClean="0"/>
              <a:t>	Diplomasi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536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15483"/>
            <a:ext cx="9144000" cy="5118410"/>
          </a:xfrm>
        </p:spPr>
        <p:txBody>
          <a:bodyPr/>
          <a:lstStyle/>
          <a:p>
            <a:pPr algn="l"/>
            <a:r>
              <a:rPr lang="tr-TR" b="1" dirty="0" smtClean="0"/>
              <a:t>Siyaset Muhabirliği</a:t>
            </a:r>
          </a:p>
          <a:p>
            <a:pPr algn="l"/>
            <a:r>
              <a:rPr lang="tr-TR" b="1" dirty="0"/>
              <a:t>	</a:t>
            </a:r>
            <a:r>
              <a:rPr lang="tr-TR" dirty="0" smtClean="0"/>
              <a:t>Parlamento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Siyasi Partiler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	Parti genel merkez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	Parti teşkilatları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	Meclis Grubu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Cumhurbaşkanlığı / Başbakanlık</a:t>
            </a:r>
          </a:p>
          <a:p>
            <a:pPr algn="l"/>
            <a:r>
              <a:rPr lang="tr-TR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4013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9433" y="1215483"/>
            <a:ext cx="11050859" cy="5118410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r>
              <a:rPr lang="tr-TR" b="1" dirty="0" smtClean="0"/>
              <a:t>Siyaset</a:t>
            </a:r>
          </a:p>
          <a:p>
            <a:pPr algn="l"/>
            <a:endParaRPr lang="tr-TR" b="1" dirty="0"/>
          </a:p>
          <a:p>
            <a:pPr algn="l"/>
            <a:endParaRPr lang="tr-TR" b="1" dirty="0" smtClean="0"/>
          </a:p>
          <a:p>
            <a:pPr algn="l"/>
            <a:r>
              <a:rPr lang="tr-TR" b="1" dirty="0" smtClean="0"/>
              <a:t>Muhabir / Muhabirlik ve Özellikleri</a:t>
            </a:r>
          </a:p>
          <a:p>
            <a:pPr algn="l"/>
            <a:endParaRPr lang="tr-TR" b="1" dirty="0"/>
          </a:p>
          <a:p>
            <a:pPr algn="l"/>
            <a:endParaRPr lang="tr-TR" b="1" dirty="0" smtClean="0"/>
          </a:p>
          <a:p>
            <a:pPr algn="l"/>
            <a:r>
              <a:rPr lang="tr-TR" b="1" dirty="0" smtClean="0"/>
              <a:t>Siyaset Muhabirliği</a:t>
            </a:r>
          </a:p>
          <a:p>
            <a:pPr algn="l"/>
            <a:r>
              <a:rPr lang="tr-TR" dirty="0"/>
              <a:t>	</a:t>
            </a:r>
          </a:p>
          <a:p>
            <a:pPr algn="l"/>
            <a:endParaRPr lang="tr-TR" dirty="0" smtClean="0"/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6923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9433" y="1059366"/>
            <a:ext cx="11050859" cy="5274527"/>
          </a:xfrm>
        </p:spPr>
        <p:txBody>
          <a:bodyPr/>
          <a:lstStyle/>
          <a:p>
            <a:pPr algn="l"/>
            <a:r>
              <a:rPr lang="tr-TR" b="1" dirty="0" smtClean="0"/>
              <a:t>Siyaset:</a:t>
            </a:r>
            <a:endParaRPr lang="tr-TR" b="1" dirty="0"/>
          </a:p>
          <a:p>
            <a:pPr algn="l"/>
            <a:r>
              <a:rPr lang="tr-TR" dirty="0" smtClean="0"/>
              <a:t>Devlet işlerini düzenleme, yürütme, bu işlere dair her türlü çaba ve uğraş</a:t>
            </a:r>
            <a:r>
              <a:rPr lang="tr-TR" dirty="0"/>
              <a:t>	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b="1" dirty="0" smtClean="0"/>
              <a:t>Muhabir:</a:t>
            </a:r>
          </a:p>
          <a:p>
            <a:pPr algn="l"/>
            <a:r>
              <a:rPr lang="tr-TR" dirty="0" smtClean="0"/>
              <a:t>Haber toplayan, bildiren, yazan kişi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Kamunun ilgisi dahilinde olup bilgisi dahilinde olmayan gelişmeleri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Kamunun, toplumsal yapının asimetrik konumu nedeniyle haberinin olmasının güç olduğu konuları kamusal alana taşır.</a:t>
            </a:r>
          </a:p>
          <a:p>
            <a:pPr algn="l"/>
            <a:endParaRPr lang="tr-TR" dirty="0"/>
          </a:p>
          <a:p>
            <a:pPr algn="l"/>
            <a:endParaRPr lang="tr-TR" dirty="0" smtClean="0"/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0265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Geniş ekran</PresentationFormat>
  <Paragraphs>42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Siyaset Muhabirliği</vt:lpstr>
      <vt:lpstr>Siyaset Muhabirliği</vt:lpstr>
      <vt:lpstr>Siyaset Muhabirliği</vt:lpstr>
      <vt:lpstr>Siyaset Muhabirliği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Muhabirliği</dc:title>
  <dc:creator>Windows Kullanıcısı</dc:creator>
  <cp:lastModifiedBy>Windows Kullanıcısı</cp:lastModifiedBy>
  <cp:revision>1</cp:revision>
  <dcterms:created xsi:type="dcterms:W3CDTF">2020-02-12T10:32:18Z</dcterms:created>
  <dcterms:modified xsi:type="dcterms:W3CDTF">2020-02-12T10:32:22Z</dcterms:modified>
</cp:coreProperties>
</file>