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6">
  <p:sldMasterIdLst>
    <p:sldMasterId id="2147483660" r:id="rId1"/>
    <p:sldMasterId id="2147483673" r:id="rId2"/>
    <p:sldMasterId id="2147483689" r:id="rId3"/>
  </p:sldMasterIdLst>
  <p:notesMasterIdLst>
    <p:notesMasterId r:id="rId14"/>
  </p:notesMasterIdLst>
  <p:handoutMasterIdLst>
    <p:handoutMasterId r:id="rId15"/>
  </p:handoutMasterIdLst>
  <p:sldIdLst>
    <p:sldId id="668" r:id="rId4"/>
    <p:sldId id="771" r:id="rId5"/>
    <p:sldId id="789" r:id="rId6"/>
    <p:sldId id="794" r:id="rId7"/>
    <p:sldId id="790" r:id="rId8"/>
    <p:sldId id="787" r:id="rId9"/>
    <p:sldId id="791" r:id="rId10"/>
    <p:sldId id="793" r:id="rId11"/>
    <p:sldId id="792" r:id="rId12"/>
    <p:sldId id="786" r:id="rId1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57"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03FAE"/>
    <a:srgbClr val="47176C"/>
    <a:srgbClr val="46166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Orta Sti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Orta Stil 2 - Vurgu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Orta Stil 2 - Vurgu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D5ABB26-0587-4C30-8999-92F81FD0307C}" styleName="Stil Yok, Kılavuz Yok">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E3FDE45-AF77-4B5C-9715-49D594BDF05E}" styleName="Açık Stil 1 - Vurgu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4660"/>
  </p:normalViewPr>
  <p:slideViewPr>
    <p:cSldViewPr snapToGrid="0">
      <p:cViewPr varScale="1">
        <p:scale>
          <a:sx n="81" d="100"/>
          <a:sy n="81" d="100"/>
        </p:scale>
        <p:origin x="996" y="96"/>
      </p:cViewPr>
      <p:guideLst>
        <p:guide orient="horz" pos="2160"/>
        <p:guide pos="2857"/>
      </p:guideLst>
    </p:cSldViewPr>
  </p:slideViewPr>
  <p:notesTextViewPr>
    <p:cViewPr>
      <p:scale>
        <a:sx n="66" d="100"/>
        <a:sy n="66" d="100"/>
      </p:scale>
      <p:origin x="0" y="0"/>
    </p:cViewPr>
  </p:notesTextViewPr>
  <p:sorterViewPr>
    <p:cViewPr>
      <p:scale>
        <a:sx n="100" d="100"/>
        <a:sy n="100" d="100"/>
      </p:scale>
      <p:origin x="0" y="0"/>
    </p:cViewPr>
  </p:sorterViewPr>
  <p:notesViewPr>
    <p:cSldViewPr snapToGrid="0">
      <p:cViewPr varScale="1">
        <p:scale>
          <a:sx n="64" d="100"/>
          <a:sy n="64" d="100"/>
        </p:scale>
        <p:origin x="3390"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theme" Target="theme/theme1.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handoutMaster" Target="handoutMasters/handoutMaster1.xml"/><Relationship Id="rId10" Type="http://schemas.openxmlformats.org/officeDocument/2006/relationships/slide" Target="slides/slide7.xml"/><Relationship Id="rId19"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sz="quarter" idx="1"/>
          </p:nvPr>
        </p:nvSpPr>
        <p:spPr>
          <a:xfrm>
            <a:off x="3849688" y="0"/>
            <a:ext cx="2946400" cy="496888"/>
          </a:xfrm>
          <a:prstGeom prst="rect">
            <a:avLst/>
          </a:prstGeom>
        </p:spPr>
        <p:txBody>
          <a:bodyPr vert="horz" lIns="91440" tIns="45720" rIns="91440" bIns="45720" rtlCol="0"/>
          <a:lstStyle>
            <a:lvl1pPr algn="r">
              <a:defRPr sz="1200"/>
            </a:lvl1pPr>
          </a:lstStyle>
          <a:p>
            <a:fld id="{4DEB3403-51FA-4010-975A-92E4C2B0B2A1}" type="datetimeFigureOut">
              <a:rPr lang="tr-TR" smtClean="0"/>
              <a:t>31.03.2020</a:t>
            </a:fld>
            <a:endParaRPr lang="tr-TR"/>
          </a:p>
        </p:txBody>
      </p:sp>
      <p:sp>
        <p:nvSpPr>
          <p:cNvPr id="4" name="Altbilgi Yer Tutucusu 3"/>
          <p:cNvSpPr>
            <a:spLocks noGrp="1"/>
          </p:cNvSpPr>
          <p:nvPr>
            <p:ph type="ftr" sz="quarter" idx="2"/>
          </p:nvPr>
        </p:nvSpPr>
        <p:spPr>
          <a:xfrm>
            <a:off x="0" y="9429750"/>
            <a:ext cx="2946400" cy="496888"/>
          </a:xfrm>
          <a:prstGeom prst="rect">
            <a:avLst/>
          </a:prstGeom>
        </p:spPr>
        <p:txBody>
          <a:bodyPr vert="horz" lIns="91440" tIns="45720" rIns="91440" bIns="45720" rtlCol="0" anchor="b"/>
          <a:lstStyle>
            <a:lvl1pPr algn="l">
              <a:defRPr sz="1200"/>
            </a:lvl1pPr>
          </a:lstStyle>
          <a:p>
            <a:endParaRPr lang="tr-TR"/>
          </a:p>
        </p:txBody>
      </p:sp>
      <p:sp>
        <p:nvSpPr>
          <p:cNvPr id="5" name="Slayt Numarası Yer Tutucusu 4"/>
          <p:cNvSpPr>
            <a:spLocks noGrp="1"/>
          </p:cNvSpPr>
          <p:nvPr>
            <p:ph type="sldNum" sz="quarter" idx="3"/>
          </p:nvPr>
        </p:nvSpPr>
        <p:spPr>
          <a:xfrm>
            <a:off x="3849688" y="9429750"/>
            <a:ext cx="2946400" cy="496888"/>
          </a:xfrm>
          <a:prstGeom prst="rect">
            <a:avLst/>
          </a:prstGeom>
        </p:spPr>
        <p:txBody>
          <a:bodyPr vert="horz" lIns="91440" tIns="45720" rIns="91440" bIns="45720" rtlCol="0" anchor="b"/>
          <a:lstStyle>
            <a:lvl1pPr algn="r">
              <a:defRPr sz="1200"/>
            </a:lvl1pPr>
          </a:lstStyle>
          <a:p>
            <a:fld id="{A025271F-2A3F-44CE-9661-3F380E12CB38}" type="slidenum">
              <a:rPr lang="tr-TR" smtClean="0"/>
              <a:t>‹#›</a:t>
            </a:fld>
            <a:endParaRPr lang="tr-TR"/>
          </a:p>
        </p:txBody>
      </p:sp>
    </p:spTree>
    <p:extLst>
      <p:ext uri="{BB962C8B-B14F-4D97-AF65-F5344CB8AC3E}">
        <p14:creationId xmlns:p14="http://schemas.microsoft.com/office/powerpoint/2010/main" val="175207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US"/>
          </a:p>
        </p:txBody>
      </p:sp>
      <p:sp>
        <p:nvSpPr>
          <p:cNvPr id="3" name="Veri Yer Tutucusu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C3F88CA5-4B52-431F-9D0B-7834703D4155}" type="datetimeFigureOut">
              <a:rPr lang="en-US" smtClean="0"/>
              <a:t>3/31/2020</a:t>
            </a:fld>
            <a:endParaRPr lang="en-US"/>
          </a:p>
        </p:txBody>
      </p:sp>
      <p:sp>
        <p:nvSpPr>
          <p:cNvPr id="4" name="Slayt Görüntüsü Yer Tutucusu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US"/>
          </a:p>
        </p:txBody>
      </p:sp>
      <p:sp>
        <p:nvSpPr>
          <p:cNvPr id="5" name="Not Yer Tutucusu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6" name="Altbilgi Yer Tutucusu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US"/>
          </a:p>
        </p:txBody>
      </p:sp>
      <p:sp>
        <p:nvSpPr>
          <p:cNvPr id="7" name="Slayt Numarası Yer Tutucusu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185FB67-13BD-4A07-A42B-F2DDB568A1B4}" type="slidenum">
              <a:rPr lang="en-US" smtClean="0"/>
              <a:t>‹#›</a:t>
            </a:fld>
            <a:endParaRPr lang="en-US"/>
          </a:p>
        </p:txBody>
      </p:sp>
    </p:spTree>
    <p:extLst>
      <p:ext uri="{BB962C8B-B14F-4D97-AF65-F5344CB8AC3E}">
        <p14:creationId xmlns:p14="http://schemas.microsoft.com/office/powerpoint/2010/main" val="9125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FAC2E16-D5DA-4D9C-92CB-3D0DDCA7AE5C}" type="datetime1">
              <a:rPr lang="en-US" smtClean="0"/>
              <a:t>3/31/2020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37714002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3DC021E8-F963-4E7B-98CE-B76E5E287BD9}" type="datetime1">
              <a:rPr lang="en-US" smtClean="0"/>
              <a:t>3/31/2020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6073875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9F771BD1-7858-4A7D-AB54-A4451F562A85}" type="datetime1">
              <a:rPr lang="en-US" smtClean="0"/>
              <a:t>3/31/2020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3966878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ctrTitle"/>
          </p:nvPr>
        </p:nvSpPr>
        <p:spPr>
          <a:xfrm>
            <a:off x="762000" y="3200400"/>
            <a:ext cx="7543800" cy="1524000"/>
          </a:xfrm>
        </p:spPr>
        <p:txBody>
          <a:bodyPr>
            <a:noAutofit/>
          </a:bodyPr>
          <a:lstStyle>
            <a:lvl1pPr>
              <a:defRPr sz="6000"/>
            </a:lvl1pPr>
          </a:lstStyle>
          <a:p>
            <a:r>
              <a:rPr lang="tr-TR" smtClean="0"/>
              <a:t>Asıl başlık stili için tıklatın</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100">
                <a:solidFill>
                  <a:schemeClr val="tx2"/>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A73093B4-1CC8-466C-AC69-8C4EAAC07B96}" type="datetime1">
              <a:rPr lang="en-US" smtClean="0"/>
              <a:t>3/31/2020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324808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590254B-BB82-4C80-A262-98BD5C0B4A90}" type="datetime1">
              <a:rPr lang="en-US" smtClean="0"/>
              <a:t>3/31/2020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38875713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E3955901-25EF-4B6B-8217-40AE73B567A5}" type="datetime1">
              <a:rPr lang="en-US" smtClean="0"/>
              <a:t>3/31/2020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26198684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A38C9F5-99EE-46C1-925D-08171F3997F5}" type="datetime1">
              <a:rPr lang="en-US" smtClean="0"/>
              <a:t>3/31/2020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2834804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ECB38C-929A-4885-8B3A-FB2E643FA28D}" type="datetime1">
              <a:rPr lang="en-US" smtClean="0"/>
              <a:t>3/31/2020</a:t>
            </a:fld>
            <a:endParaRPr lang="tr-TR"/>
          </a:p>
        </p:txBody>
      </p:sp>
      <p:sp>
        <p:nvSpPr>
          <p:cNvPr id="8" name="Footer Placeholder 7"/>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9" name="Slide Number Placeholder 8"/>
          <p:cNvSpPr>
            <a:spLocks noGrp="1"/>
          </p:cNvSpPr>
          <p:nvPr>
            <p:ph type="sldNum" sz="quarter" idx="12"/>
          </p:nvPr>
        </p:nvSpPr>
        <p:spPr/>
        <p:txBody>
          <a:bodyPr/>
          <a:lstStyle/>
          <a:p>
            <a:fld id="{B1DEFA8C-F947-479F-BE07-76B6B3F80BF1}" type="slidenum">
              <a:rPr lang="tr-TR" smtClean="0"/>
              <a:pPr/>
              <a:t>‹#›</a:t>
            </a:fld>
            <a:endParaRPr lang="tr-T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49294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EB3DAA0-B6AA-4ACD-9FB1-17185E43A90D}" type="datetime1">
              <a:rPr lang="en-US" smtClean="0"/>
              <a:t>3/31/2020</a:t>
            </a:fld>
            <a:endParaRPr lang="tr-TR"/>
          </a:p>
        </p:txBody>
      </p:sp>
      <p:sp>
        <p:nvSpPr>
          <p:cNvPr id="4" name="Footer Placeholder 3"/>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5" name="Slide Number Placeholder 4"/>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7469024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1D7F1EA-F52B-42F5-8478-0AF9BFD7E958}" type="datetime1">
              <a:rPr lang="en-US" smtClean="0"/>
              <a:t>3/31/2020</a:t>
            </a:fld>
            <a:endParaRPr lang="tr-TR"/>
          </a:p>
        </p:txBody>
      </p:sp>
      <p:sp>
        <p:nvSpPr>
          <p:cNvPr id="3" name="Footer Placeholder 2"/>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4" name="Slide Number Placeholder 3"/>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23747553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989E4876-F515-4632-ACBF-711C6699D7F1}" type="datetime1">
              <a:rPr lang="en-US" smtClean="0"/>
              <a:t>3/31/2020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5445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050348" y="213719"/>
            <a:ext cx="6781800" cy="1600200"/>
          </a:xfrm>
        </p:spPr>
        <p:txBody>
          <a:bodyPr>
            <a:normAutofit/>
          </a:bodyPr>
          <a:lstStyle>
            <a:lvl1pPr algn="ctr">
              <a:defRPr lang="tr-TR" sz="1800" b="1" kern="1200" dirty="0" smtClean="0">
                <a:solidFill>
                  <a:schemeClr val="tx1">
                    <a:lumMod val="95000"/>
                    <a:lumOff val="5000"/>
                  </a:schemeClr>
                </a:solidFill>
                <a:latin typeface="+mn-lt"/>
                <a:ea typeface="+mn-ea"/>
                <a:cs typeface="+mn-cs"/>
              </a:defRPr>
            </a:lvl1pPr>
          </a:lstStyle>
          <a:p>
            <a:r>
              <a:rPr lang="tr-TR" dirty="0" smtClean="0"/>
              <a:t>Asıl başlık stili için tıklatın</a:t>
            </a:r>
            <a:endParaRPr lang="en-US" dirty="0"/>
          </a:p>
        </p:txBody>
      </p:sp>
      <p:sp>
        <p:nvSpPr>
          <p:cNvPr id="3" name="Content Placeholder 2"/>
          <p:cNvSpPr>
            <a:spLocks noGrp="1"/>
          </p:cNvSpPr>
          <p:nvPr>
            <p:ph idx="1"/>
          </p:nvPr>
        </p:nvSpPr>
        <p:spPr>
          <a:xfrm>
            <a:off x="838200" y="2003703"/>
            <a:ext cx="7543800" cy="3886200"/>
          </a:xfrm>
        </p:spPr>
        <p:txBody>
          <a:bodyPr/>
          <a:lstStyle>
            <a:lvl1pPr marL="205740" indent="-205740">
              <a:buClrTx/>
              <a:buFont typeface="Wingdings" panose="05000000000000000000" pitchFamily="2" charset="2"/>
              <a:buChar char="Ø"/>
              <a:defRPr sz="1500">
                <a:solidFill>
                  <a:schemeClr val="tx1"/>
                </a:solidFill>
              </a:defRPr>
            </a:lvl1pPr>
            <a:lvl2pPr marL="445770" indent="-205740">
              <a:buClrTx/>
              <a:buFont typeface="Wingdings" panose="05000000000000000000" pitchFamily="2" charset="2"/>
              <a:buChar char="Ø"/>
              <a:defRPr>
                <a:solidFill>
                  <a:schemeClr val="tx1"/>
                </a:solidFill>
              </a:defRPr>
            </a:lvl2pPr>
            <a:lvl3pPr marL="651510" indent="-171450">
              <a:buClrTx/>
              <a:buFont typeface="Wingdings" panose="05000000000000000000" pitchFamily="2" charset="2"/>
              <a:buChar char="Ø"/>
              <a:defRPr>
                <a:solidFill>
                  <a:schemeClr val="tx1"/>
                </a:solidFill>
              </a:defRPr>
            </a:lvl3pPr>
            <a:lvl4pPr marL="857250" indent="-171450">
              <a:buClrTx/>
              <a:buFont typeface="Wingdings" panose="05000000000000000000" pitchFamily="2" charset="2"/>
              <a:buChar char="Ø"/>
              <a:defRPr>
                <a:solidFill>
                  <a:schemeClr val="tx1"/>
                </a:solidFill>
              </a:defRPr>
            </a:lvl4pPr>
            <a:lvl5pPr marL="1028700" indent="-171450">
              <a:buClrTx/>
              <a:buFont typeface="Wingdings" panose="05000000000000000000" pitchFamily="2" charset="2"/>
              <a:buChar char="Ø"/>
              <a:defRPr>
                <a:solidFill>
                  <a:schemeClr val="tx1"/>
                </a:solidFill>
              </a:defRPr>
            </a:lvl5pPr>
          </a:lstStyle>
          <a:p>
            <a:pPr lvl="0"/>
            <a:r>
              <a:rPr lang="tr-TR" dirty="0" smtClean="0"/>
              <a:t>Asıl metin stillerini düzenle</a:t>
            </a:r>
          </a:p>
          <a:p>
            <a:pPr lvl="1"/>
            <a:r>
              <a:rPr lang="tr-TR" dirty="0" smtClean="0"/>
              <a:t>İkinci düzey</a:t>
            </a:r>
          </a:p>
          <a:p>
            <a:pPr lvl="2"/>
            <a:r>
              <a:rPr lang="tr-TR" dirty="0" smtClean="0"/>
              <a:t>Üçüncü düzey</a:t>
            </a:r>
          </a:p>
          <a:p>
            <a:pPr lvl="3"/>
            <a:r>
              <a:rPr lang="tr-TR" dirty="0" smtClean="0"/>
              <a:t>Dördüncü düzey</a:t>
            </a:r>
          </a:p>
          <a:p>
            <a:pPr lvl="4"/>
            <a:r>
              <a:rPr lang="tr-TR" dirty="0" smtClean="0"/>
              <a:t>Beşinci düzey</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3/31/2020</a:t>
            </a:fld>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8321148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6EC930EE-5137-4864-99E0-78D0AA38347E}" type="datetime1">
              <a:rPr lang="en-US" smtClean="0"/>
              <a:t>3/31/2020</a:t>
            </a:fld>
            <a:endParaRPr lang="tr-TR"/>
          </a:p>
        </p:txBody>
      </p:sp>
      <p:sp>
        <p:nvSpPr>
          <p:cNvPr id="6" name="Footer Placeholder 5"/>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7" name="Slide Number Placeholder 6"/>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28547969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DDDF37A8-D33E-4B0E-8235-475DB97D5147}" type="datetime1">
              <a:rPr lang="en-US" smtClean="0"/>
              <a:t>3/31/2020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103643762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3"/>
            <a:ext cx="1828800" cy="5410199"/>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F4E96E1F-70EC-4C9F-84B9-309ABB33F145}" type="datetime1">
              <a:rPr lang="en-US" smtClean="0"/>
              <a:t>3/31/2020</a:t>
            </a:fld>
            <a:endParaRPr lang="tr-TR"/>
          </a:p>
        </p:txBody>
      </p:sp>
      <p:sp>
        <p:nvSpPr>
          <p:cNvPr id="5" name="Footer Placeholder 4"/>
          <p:cNvSpPr>
            <a:spLocks noGrp="1"/>
          </p:cNvSpPr>
          <p:nvPr>
            <p:ph type="ftr" sz="quarter" idx="11"/>
          </p:nvPr>
        </p:nvSpPr>
        <p:spPr/>
        <p:txBody>
          <a:body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12"/>
          </p:nvPr>
        </p:nvSpPr>
        <p:spPr/>
        <p:txBody>
          <a:bodyPr/>
          <a:lstStyle/>
          <a:p>
            <a:fld id="{B1DEFA8C-F947-479F-BE07-76B6B3F80BF1}" type="slidenum">
              <a:rPr lang="tr-TR" smtClean="0"/>
              <a:pPr/>
              <a:t>‹#›</a:t>
            </a:fld>
            <a:endParaRPr lang="tr-TR"/>
          </a:p>
        </p:txBody>
      </p:sp>
    </p:spTree>
    <p:extLst>
      <p:ext uri="{BB962C8B-B14F-4D97-AF65-F5344CB8AC3E}">
        <p14:creationId xmlns:p14="http://schemas.microsoft.com/office/powerpoint/2010/main" val="479743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457200" y="277813"/>
            <a:ext cx="8229600" cy="585311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44"/>
          <p:cNvSpPr>
            <a:spLocks noGrp="1" noChangeArrowheads="1"/>
          </p:cNvSpPr>
          <p:nvPr>
            <p:ph type="dt" sz="half" idx="10"/>
          </p:nvPr>
        </p:nvSpPr>
        <p:spPr>
          <a:ln/>
        </p:spPr>
        <p:txBody>
          <a:bodyPr/>
          <a:lstStyle>
            <a:lvl1pPr>
              <a:defRPr/>
            </a:lvl1pPr>
          </a:lstStyle>
          <a:p>
            <a:pPr>
              <a:defRPr/>
            </a:pPr>
            <a:fld id="{852F65B9-AF3F-4168-8F3A-EA905B549768}" type="datetime1">
              <a:rPr lang="en-US" smtClean="0"/>
              <a:t>3/31/2020</a:t>
            </a:fld>
            <a:endParaRPr lang="tr-TR"/>
          </a:p>
        </p:txBody>
      </p:sp>
      <p:sp>
        <p:nvSpPr>
          <p:cNvPr id="4"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5" name="Rectangle 46"/>
          <p:cNvSpPr>
            <a:spLocks noGrp="1" noChangeArrowheads="1"/>
          </p:cNvSpPr>
          <p:nvPr>
            <p:ph type="sldNum" sz="quarter" idx="12"/>
          </p:nvPr>
        </p:nvSpPr>
        <p:spPr>
          <a:ln/>
        </p:spPr>
        <p:txBody>
          <a:bodyPr/>
          <a:lstStyle>
            <a:lvl1pPr>
              <a:defRPr/>
            </a:lvl1pPr>
          </a:lstStyle>
          <a:p>
            <a:pPr>
              <a:defRPr/>
            </a:pPr>
            <a:fld id="{4ACC9CEF-1B2B-47A9-B112-A53E035B6F79}" type="slidenum">
              <a:rPr lang="tr-TR" smtClean="0"/>
              <a:pPr>
                <a:defRPr/>
              </a:pPr>
              <a:t>‹#›</a:t>
            </a:fld>
            <a:endParaRPr lang="tr-TR"/>
          </a:p>
        </p:txBody>
      </p:sp>
    </p:spTree>
    <p:extLst>
      <p:ext uri="{BB962C8B-B14F-4D97-AF65-F5344CB8AC3E}">
        <p14:creationId xmlns:p14="http://schemas.microsoft.com/office/powerpoint/2010/main" val="411206933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457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2"/>
            <a:ext cx="4038600" cy="4530725"/>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44"/>
          <p:cNvSpPr>
            <a:spLocks noGrp="1" noChangeArrowheads="1"/>
          </p:cNvSpPr>
          <p:nvPr>
            <p:ph type="dt" sz="half" idx="10"/>
          </p:nvPr>
        </p:nvSpPr>
        <p:spPr>
          <a:ln/>
        </p:spPr>
        <p:txBody>
          <a:bodyPr/>
          <a:lstStyle>
            <a:lvl1pPr>
              <a:defRPr/>
            </a:lvl1pPr>
          </a:lstStyle>
          <a:p>
            <a:pPr>
              <a:defRPr/>
            </a:pPr>
            <a:fld id="{06D7AFE2-252A-473E-B74B-445E14A41A1C}" type="datetime1">
              <a:rPr lang="en-US" smtClean="0"/>
              <a:t>3/31/2020</a:t>
            </a:fld>
            <a:endParaRPr lang="tr-TR"/>
          </a:p>
        </p:txBody>
      </p:sp>
      <p:sp>
        <p:nvSpPr>
          <p:cNvPr id="6"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7" name="Rectangle 46"/>
          <p:cNvSpPr>
            <a:spLocks noGrp="1" noChangeArrowheads="1"/>
          </p:cNvSpPr>
          <p:nvPr>
            <p:ph type="sldNum" sz="quarter" idx="12"/>
          </p:nvPr>
        </p:nvSpPr>
        <p:spPr>
          <a:ln/>
        </p:spPr>
        <p:txBody>
          <a:bodyPr/>
          <a:lstStyle>
            <a:lvl1pPr>
              <a:defRPr/>
            </a:lvl1pPr>
          </a:lstStyle>
          <a:p>
            <a:pPr>
              <a:defRPr/>
            </a:pPr>
            <a:fld id="{5F9C2CDE-511F-4CCA-A6CE-70569E99ECA7}" type="slidenum">
              <a:rPr lang="tr-TR" smtClean="0"/>
              <a:pPr>
                <a:defRPr/>
              </a:pPr>
              <a:t>‹#›</a:t>
            </a:fld>
            <a:endParaRPr lang="tr-TR"/>
          </a:p>
        </p:txBody>
      </p:sp>
    </p:spTree>
    <p:extLst>
      <p:ext uri="{BB962C8B-B14F-4D97-AF65-F5344CB8AC3E}">
        <p14:creationId xmlns:p14="http://schemas.microsoft.com/office/powerpoint/2010/main" val="245389097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7813"/>
            <a:ext cx="82296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457200" y="1600202"/>
            <a:ext cx="8229600" cy="4530725"/>
          </a:xfrm>
        </p:spPr>
        <p:txBody>
          <a:bodyPr/>
          <a:lstStyle/>
          <a:p>
            <a:pPr lvl="0"/>
            <a:r>
              <a:rPr lang="tr-TR" noProof="0" smtClean="0"/>
              <a:t>Tablo eklemek için simgeyi tıklatın</a:t>
            </a:r>
          </a:p>
        </p:txBody>
      </p:sp>
      <p:sp>
        <p:nvSpPr>
          <p:cNvPr id="4" name="Rectangle 44"/>
          <p:cNvSpPr>
            <a:spLocks noGrp="1" noChangeArrowheads="1"/>
          </p:cNvSpPr>
          <p:nvPr>
            <p:ph type="dt" sz="half" idx="10"/>
          </p:nvPr>
        </p:nvSpPr>
        <p:spPr>
          <a:ln/>
        </p:spPr>
        <p:txBody>
          <a:bodyPr/>
          <a:lstStyle>
            <a:lvl1pPr>
              <a:defRPr/>
            </a:lvl1pPr>
          </a:lstStyle>
          <a:p>
            <a:pPr>
              <a:defRPr/>
            </a:pPr>
            <a:fld id="{6A24C5B5-B0BC-4A99-9668-7AA50979CB18}" type="datetime1">
              <a:rPr lang="en-US" smtClean="0"/>
              <a:t>3/31/2020</a:t>
            </a:fld>
            <a:endParaRPr lang="tr-TR"/>
          </a:p>
        </p:txBody>
      </p:sp>
      <p:sp>
        <p:nvSpPr>
          <p:cNvPr id="5"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6" name="Rectangle 46"/>
          <p:cNvSpPr>
            <a:spLocks noGrp="1" noChangeArrowheads="1"/>
          </p:cNvSpPr>
          <p:nvPr>
            <p:ph type="sldNum" sz="quarter" idx="12"/>
          </p:nvPr>
        </p:nvSpPr>
        <p:spPr>
          <a:ln/>
        </p:spPr>
        <p:txBody>
          <a:bodyPr/>
          <a:lstStyle>
            <a:lvl1pPr>
              <a:defRPr/>
            </a:lvl1pPr>
          </a:lstStyle>
          <a:p>
            <a:pPr>
              <a:defRPr/>
            </a:pPr>
            <a:fld id="{B5694B09-DDCA-463B-A0FD-225071502900}" type="slidenum">
              <a:rPr lang="tr-TR" smtClean="0"/>
              <a:pPr>
                <a:defRPr/>
              </a:pPr>
              <a:t>‹#›</a:t>
            </a:fld>
            <a:endParaRPr lang="tr-TR"/>
          </a:p>
        </p:txBody>
      </p:sp>
    </p:spTree>
    <p:extLst>
      <p:ext uri="{BB962C8B-B14F-4D97-AF65-F5344CB8AC3E}">
        <p14:creationId xmlns:p14="http://schemas.microsoft.com/office/powerpoint/2010/main" val="24745248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fourObj" preserve="1">
  <p:cSld name="Başlık, 4 İçerik">
    <p:spTree>
      <p:nvGrpSpPr>
        <p:cNvPr id="1" name=""/>
        <p:cNvGrpSpPr/>
        <p:nvPr/>
      </p:nvGrpSpPr>
      <p:grpSpPr>
        <a:xfrm>
          <a:off x="0" y="0"/>
          <a:ext cx="0" cy="0"/>
          <a:chOff x="0" y="0"/>
          <a:chExt cx="0" cy="0"/>
        </a:xfrm>
      </p:grpSpPr>
      <p:sp>
        <p:nvSpPr>
          <p:cNvPr id="2" name="Başlık 1"/>
          <p:cNvSpPr>
            <a:spLocks noGrp="1"/>
          </p:cNvSpPr>
          <p:nvPr>
            <p:ph type="title" sz="quarter"/>
          </p:nvPr>
        </p:nvSpPr>
        <p:spPr>
          <a:xfrm>
            <a:off x="457200" y="277813"/>
            <a:ext cx="8229600" cy="1143000"/>
          </a:xfrm>
        </p:spPr>
        <p:txBody>
          <a:bodyPr/>
          <a:lstStyle/>
          <a:p>
            <a:r>
              <a:rPr lang="tr-TR" smtClean="0"/>
              <a:t>Asıl başlık stili için tıklatın</a:t>
            </a:r>
            <a:endParaRPr lang="tr-TR"/>
          </a:p>
        </p:txBody>
      </p:sp>
      <p:sp>
        <p:nvSpPr>
          <p:cNvPr id="3" name="İçerik Yer Tutucusu 2"/>
          <p:cNvSpPr>
            <a:spLocks noGrp="1"/>
          </p:cNvSpPr>
          <p:nvPr>
            <p:ph sz="quarter" idx="1"/>
          </p:nvPr>
        </p:nvSpPr>
        <p:spPr>
          <a:xfrm>
            <a:off x="457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4648200" y="1600202"/>
            <a:ext cx="4038600" cy="218916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457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İçerik Yer Tutucusu 5"/>
          <p:cNvSpPr>
            <a:spLocks noGrp="1"/>
          </p:cNvSpPr>
          <p:nvPr>
            <p:ph sz="quarter" idx="4"/>
          </p:nvPr>
        </p:nvSpPr>
        <p:spPr>
          <a:xfrm>
            <a:off x="4648200" y="3941763"/>
            <a:ext cx="4038600" cy="218916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44"/>
          <p:cNvSpPr>
            <a:spLocks noGrp="1" noChangeArrowheads="1"/>
          </p:cNvSpPr>
          <p:nvPr>
            <p:ph type="dt" sz="half" idx="10"/>
          </p:nvPr>
        </p:nvSpPr>
        <p:spPr>
          <a:ln/>
        </p:spPr>
        <p:txBody>
          <a:bodyPr/>
          <a:lstStyle>
            <a:lvl1pPr>
              <a:defRPr/>
            </a:lvl1pPr>
          </a:lstStyle>
          <a:p>
            <a:pPr>
              <a:defRPr/>
            </a:pPr>
            <a:fld id="{37B4A527-8F12-4586-8896-F9A7002F02D4}" type="datetime1">
              <a:rPr lang="en-US" smtClean="0"/>
              <a:t>3/31/2020</a:t>
            </a:fld>
            <a:endParaRPr lang="tr-TR"/>
          </a:p>
        </p:txBody>
      </p:sp>
      <p:sp>
        <p:nvSpPr>
          <p:cNvPr id="8" name="Rectangle 45"/>
          <p:cNvSpPr>
            <a:spLocks noGrp="1" noChangeArrowheads="1"/>
          </p:cNvSpPr>
          <p:nvPr>
            <p:ph type="ftr" sz="quarter" idx="11"/>
          </p:nvPr>
        </p:nvSpPr>
        <p:spPr>
          <a:ln/>
        </p:spPr>
        <p:txBody>
          <a:bodyPr/>
          <a:lstStyle>
            <a:lvl1pPr>
              <a:defRPr/>
            </a:lvl1pPr>
          </a:lstStyle>
          <a:p>
            <a:pPr>
              <a:defRPr/>
            </a:pPr>
            <a:r>
              <a:rPr lang="tr-TR" smtClean="0"/>
              <a:t>Prof. Dr. Harun TANRIVERMİŞ, Yrd. Doç. Dr. Yeşim ALİEFENDİOĞLU Ekonomi I 2016-2017 Güz Dönemi</a:t>
            </a:r>
            <a:endParaRPr lang="tr-TR"/>
          </a:p>
        </p:txBody>
      </p:sp>
      <p:sp>
        <p:nvSpPr>
          <p:cNvPr id="9" name="Rectangle 46"/>
          <p:cNvSpPr>
            <a:spLocks noGrp="1" noChangeArrowheads="1"/>
          </p:cNvSpPr>
          <p:nvPr>
            <p:ph type="sldNum" sz="quarter" idx="12"/>
          </p:nvPr>
        </p:nvSpPr>
        <p:spPr>
          <a:ln/>
        </p:spPr>
        <p:txBody>
          <a:bodyPr/>
          <a:lstStyle>
            <a:lvl1pPr>
              <a:defRPr/>
            </a:lvl1pPr>
          </a:lstStyle>
          <a:p>
            <a:pPr>
              <a:defRPr/>
            </a:pPr>
            <a:fld id="{1DFE3CA1-1F67-46BC-B6F2-EBF60CBDD860}" type="slidenum">
              <a:rPr lang="tr-TR" smtClean="0"/>
              <a:pPr>
                <a:defRPr/>
              </a:pPr>
              <a:t>‹#›</a:t>
            </a:fld>
            <a:endParaRPr lang="tr-TR"/>
          </a:p>
        </p:txBody>
      </p:sp>
    </p:spTree>
    <p:extLst>
      <p:ext uri="{BB962C8B-B14F-4D97-AF65-F5344CB8AC3E}">
        <p14:creationId xmlns:p14="http://schemas.microsoft.com/office/powerpoint/2010/main" val="217563434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aşlık Slaydı">
    <p:spTree>
      <p:nvGrpSpPr>
        <p:cNvPr id="1" name=""/>
        <p:cNvGrpSpPr/>
        <p:nvPr/>
      </p:nvGrpSpPr>
      <p:grpSpPr>
        <a:xfrm>
          <a:off x="0" y="0"/>
          <a:ext cx="0" cy="0"/>
          <a:chOff x="0" y="0"/>
          <a:chExt cx="0" cy="0"/>
        </a:xfrm>
      </p:grpSpPr>
      <p:sp>
        <p:nvSpPr>
          <p:cNvPr id="7" name="Metin Yer Tutucusu 11"/>
          <p:cNvSpPr>
            <a:spLocks noGrp="1"/>
          </p:cNvSpPr>
          <p:nvPr>
            <p:ph idx="1"/>
          </p:nvPr>
        </p:nvSpPr>
        <p:spPr>
          <a:xfrm>
            <a:off x="410935" y="1299507"/>
            <a:ext cx="7886700" cy="1179054"/>
          </a:xfrm>
          <a:prstGeom prst="rect">
            <a:avLst/>
          </a:prstGeom>
        </p:spPr>
        <p:txBody>
          <a:bodyPr rIns="0" anchor="b" anchorCtr="0">
            <a:noAutofit/>
          </a:bodyPr>
          <a:lstStyle>
            <a:lvl1pPr marL="0" indent="0" algn="l">
              <a:buNone/>
              <a:defRPr sz="2000" b="0" i="0" baseline="0">
                <a:latin typeface="Arial" panose="020B0604020202020204" pitchFamily="34" charset="0"/>
                <a:cs typeface="Arial" panose="020B0604020202020204" pitchFamily="34" charset="0"/>
              </a:defRPr>
            </a:lvl1pPr>
          </a:lstStyle>
          <a:p>
            <a:pPr lvl="0"/>
            <a:r>
              <a:rPr lang="tr-TR" noProof="0" dirty="0" smtClean="0"/>
              <a:t>Asıl metin stillerini düzenle</a:t>
            </a:r>
          </a:p>
        </p:txBody>
      </p:sp>
      <p:sp>
        <p:nvSpPr>
          <p:cNvPr id="9" name="Başlık Yer Tutucusu 10"/>
          <p:cNvSpPr>
            <a:spLocks noGrp="1"/>
          </p:cNvSpPr>
          <p:nvPr>
            <p:ph type="title"/>
          </p:nvPr>
        </p:nvSpPr>
        <p:spPr>
          <a:xfrm>
            <a:off x="410935" y="370117"/>
            <a:ext cx="7886700" cy="673965"/>
          </a:xfrm>
          <a:prstGeom prst="rect">
            <a:avLst/>
          </a:prstGeom>
        </p:spPr>
        <p:txBody>
          <a:bodyPr rIns="0" anchor="b" anchorCtr="0">
            <a:normAutofit/>
          </a:bodyPr>
          <a:lstStyle>
            <a:lvl1pPr>
              <a:defRPr sz="2400"/>
            </a:lvl1pPr>
          </a:lstStyle>
          <a:p>
            <a:pPr lvl="0"/>
            <a:r>
              <a:rPr lang="tr-TR" dirty="0" smtClean="0"/>
              <a:t>Asıl başlık stili için tıklatın</a:t>
            </a:r>
            <a:endParaRPr lang="tr-TR" dirty="0"/>
          </a:p>
        </p:txBody>
      </p:sp>
    </p:spTree>
    <p:extLst>
      <p:ext uri="{BB962C8B-B14F-4D97-AF65-F5344CB8AC3E}">
        <p14:creationId xmlns:p14="http://schemas.microsoft.com/office/powerpoint/2010/main" val="36181988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cSld name="Özel Düze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dirty="0"/>
          </a:p>
        </p:txBody>
      </p:sp>
    </p:spTree>
    <p:extLst>
      <p:ext uri="{BB962C8B-B14F-4D97-AF65-F5344CB8AC3E}">
        <p14:creationId xmlns:p14="http://schemas.microsoft.com/office/powerpoint/2010/main" val="3722005629"/>
      </p:ext>
    </p:extLst>
  </p:cSld>
  <p:clrMapOvr>
    <a:masterClrMapping/>
  </p:clrMapOvr>
  <p:hf sldNum="0" hdr="0" dt="0"/>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Asıl başlık stili için tıklatın</a:t>
            </a:r>
            <a:endParaRPr lang="en-US" dirty="0"/>
          </a:p>
        </p:txBody>
      </p:sp>
      <p:sp>
        <p:nvSpPr>
          <p:cNvPr id="4" name="Date Placeholder 3"/>
          <p:cNvSpPr>
            <a:spLocks noGrp="1"/>
          </p:cNvSpPr>
          <p:nvPr>
            <p:ph type="dt" sz="half" idx="10"/>
          </p:nvPr>
        </p:nvSpPr>
        <p:spPr/>
        <p:txBody>
          <a:bodyPr/>
          <a:lstStyle/>
          <a:p>
            <a:fld id="{419913B4-353A-43F0-919E-C9E766A5124A}" type="datetime1">
              <a:rPr lang="en-US" smtClean="0"/>
              <a:t>3/31/2020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8186513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 name="Title 1"/>
          <p:cNvSpPr>
            <a:spLocks noGrp="1"/>
          </p:cNvSpPr>
          <p:nvPr>
            <p:ph type="title"/>
          </p:nvPr>
        </p:nvSpPr>
        <p:spPr>
          <a:xfrm>
            <a:off x="762000" y="3276600"/>
            <a:ext cx="7543800" cy="1676400"/>
          </a:xfrm>
        </p:spPr>
        <p:txBody>
          <a:bodyPr anchor="b" anchorCtr="0"/>
          <a:lstStyle>
            <a:lvl1pPr algn="l">
              <a:defRPr sz="405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100">
                <a:solidFill>
                  <a:schemeClr val="tx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3212512-3B4A-4C0D-950D-6FFEACF07EB0}" type="datetime1">
              <a:rPr lang="en-US" smtClean="0"/>
              <a:t>3/31/2020</a:t>
            </a:fld>
            <a:endParaRPr lang="en-US"/>
          </a:p>
        </p:txBody>
      </p:sp>
      <p:sp>
        <p:nvSpPr>
          <p:cNvPr id="5" name="Footer Placeholder 4"/>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12"/>
          </p:nvPr>
        </p:nvSpPr>
        <p:spPr/>
        <p:txBody>
          <a:bodyPr/>
          <a:lstStyle/>
          <a:p>
            <a:fld id="{450E119D-8EDB-4D0A-AB54-479909DD9FBC}" type="slidenum">
              <a:rPr lang="en-US" smtClean="0"/>
              <a:t>‹#›</a:t>
            </a:fld>
            <a:endParaRPr lang="en-US"/>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801106256"/>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1143000"/>
          </a:xfrm>
          <a:prstGeom prst="rect">
            <a:avLst/>
          </a:prstGeom>
        </p:spPr>
        <p:txBody>
          <a:bodyPr/>
          <a:lstStyle/>
          <a:p>
            <a:r>
              <a:rPr lang="en-US" smtClean="0"/>
              <a:t>Click to edit Master title style</a:t>
            </a:r>
            <a:endParaRPr lang="en-US"/>
          </a:p>
        </p:txBody>
      </p:sp>
      <p:sp>
        <p:nvSpPr>
          <p:cNvPr id="3" name="Date Placeholder 5"/>
          <p:cNvSpPr>
            <a:spLocks noGrp="1"/>
          </p:cNvSpPr>
          <p:nvPr>
            <p:ph type="dt" sz="half" idx="10"/>
          </p:nvPr>
        </p:nvSpPr>
        <p:spPr>
          <a:xfrm rot="5400000">
            <a:off x="7589045" y="1081881"/>
            <a:ext cx="2011362" cy="384175"/>
          </a:xfrm>
          <a:prstGeom prst="rect">
            <a:avLst/>
          </a:prstGeom>
        </p:spPr>
        <p:txBody>
          <a:bodyPr rtlCol="0"/>
          <a:lstStyle>
            <a:lvl1pPr>
              <a:defRPr/>
            </a:lvl1pPr>
          </a:lstStyle>
          <a:p>
            <a:pPr>
              <a:defRPr/>
            </a:pPr>
            <a:endParaRPr lang="en-GB" dirty="0"/>
          </a:p>
        </p:txBody>
      </p:sp>
      <p:sp>
        <p:nvSpPr>
          <p:cNvPr id="4" name="Slide Number Placeholder 6"/>
          <p:cNvSpPr>
            <a:spLocks noGrp="1"/>
          </p:cNvSpPr>
          <p:nvPr>
            <p:ph type="sldNum" sz="quarter" idx="11"/>
          </p:nvPr>
        </p:nvSpPr>
        <p:spPr>
          <a:xfrm>
            <a:off x="8129588" y="5734050"/>
            <a:ext cx="609600" cy="520700"/>
          </a:xfrm>
          <a:prstGeom prst="rect">
            <a:avLst/>
          </a:prstGeom>
        </p:spPr>
        <p:txBody>
          <a:bodyPr rtlCol="0"/>
          <a:lstStyle>
            <a:lvl1pPr>
              <a:defRPr/>
            </a:lvl1pPr>
          </a:lstStyle>
          <a:p>
            <a:pPr>
              <a:defRPr/>
            </a:pPr>
            <a:fld id="{C268406C-D56C-4056-8B1D-FE102A34BFBC}" type="slidenum">
              <a:rPr lang="en-GB" altLang="tr-TR"/>
              <a:pPr>
                <a:defRPr/>
              </a:pPr>
              <a:t>‹#›</a:t>
            </a:fld>
            <a:endParaRPr lang="en-GB" altLang="tr-TR"/>
          </a:p>
        </p:txBody>
      </p:sp>
      <p:sp>
        <p:nvSpPr>
          <p:cNvPr id="5" name="Footer Placeholder 7"/>
          <p:cNvSpPr>
            <a:spLocks noGrp="1"/>
          </p:cNvSpPr>
          <p:nvPr>
            <p:ph type="ftr" sz="quarter" idx="12"/>
          </p:nvPr>
        </p:nvSpPr>
        <p:spPr>
          <a:xfrm rot="5400000">
            <a:off x="6989763" y="3736975"/>
            <a:ext cx="3200400" cy="365125"/>
          </a:xfrm>
          <a:prstGeom prst="rect">
            <a:avLst/>
          </a:prstGeom>
        </p:spPr>
        <p:txBody>
          <a:bodyPr rtlCol="0"/>
          <a:lstStyle>
            <a:lvl1pPr>
              <a:defRPr/>
            </a:lvl1pPr>
          </a:lstStyle>
          <a:p>
            <a:pPr>
              <a:defRPr/>
            </a:pPr>
            <a:endParaRPr lang="en-GB"/>
          </a:p>
        </p:txBody>
      </p:sp>
    </p:spTree>
    <p:extLst>
      <p:ext uri="{BB962C8B-B14F-4D97-AF65-F5344CB8AC3E}">
        <p14:creationId xmlns:p14="http://schemas.microsoft.com/office/powerpoint/2010/main" val="527391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7620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100"/>
            </a:lvl1pPr>
            <a:lvl2pPr>
              <a:defRPr sz="1800"/>
            </a:lvl2pPr>
            <a:lvl3pPr>
              <a:defRPr sz="1500"/>
            </a:lvl3pPr>
            <a:lvl4pPr>
              <a:defRPr sz="1350"/>
            </a:lvl4pPr>
            <a:lvl5pPr>
              <a:defRPr sz="1350"/>
            </a:lvl5pPr>
            <a:lvl6pPr>
              <a:defRPr sz="1350"/>
            </a:lvl6pPr>
            <a:lvl7pPr>
              <a:defRPr sz="1350"/>
            </a:lvl7pPr>
            <a:lvl8pPr>
              <a:defRPr sz="1350"/>
            </a:lvl8pPr>
            <a:lvl9pPr>
              <a:defRPr sz="135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5" name="Date Placeholder 4"/>
          <p:cNvSpPr>
            <a:spLocks noGrp="1"/>
          </p:cNvSpPr>
          <p:nvPr>
            <p:ph type="dt" sz="half" idx="10"/>
          </p:nvPr>
        </p:nvSpPr>
        <p:spPr/>
        <p:txBody>
          <a:bodyPr/>
          <a:lstStyle/>
          <a:p>
            <a:fld id="{FEB19078-E88E-432E-B463-E382E09B18DC}" type="datetime1">
              <a:rPr lang="en-US" smtClean="0"/>
              <a:t>3/31/2020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9026643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4" name="Content Placeholder 3"/>
          <p:cNvSpPr>
            <a:spLocks noGrp="1"/>
          </p:cNvSpPr>
          <p:nvPr>
            <p:ph sz="half" idx="2"/>
          </p:nvPr>
        </p:nvSpPr>
        <p:spPr>
          <a:xfrm>
            <a:off x="7589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100" b="0">
                <a:latin typeface="+mj-l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tr-TR" smtClean="0"/>
              <a:t>Asıl metin stillerini düzenle</a:t>
            </a:r>
          </a:p>
        </p:txBody>
      </p:sp>
      <p:sp>
        <p:nvSpPr>
          <p:cNvPr id="6" name="Content Placeholder 5"/>
          <p:cNvSpPr>
            <a:spLocks noGrp="1"/>
          </p:cNvSpPr>
          <p:nvPr>
            <p:ph sz="quarter" idx="4"/>
          </p:nvPr>
        </p:nvSpPr>
        <p:spPr>
          <a:xfrm>
            <a:off x="4645152" y="1329264"/>
            <a:ext cx="3657600" cy="3048000"/>
          </a:xfrm>
        </p:spPr>
        <p:txBody>
          <a:bodyPr anchor="t" anchorCtr="0"/>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32BF88A8-F742-4F69-A35B-1B28FBF07202}" type="datetime1">
              <a:rPr lang="en-US" smtClean="0"/>
              <a:t>3/31/2020</a:t>
            </a:fld>
            <a:endParaRPr lang="en-US"/>
          </a:p>
        </p:txBody>
      </p:sp>
      <p:sp>
        <p:nvSpPr>
          <p:cNvPr id="8" name="Footer Placeholder 7"/>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9" name="Slide Number Placeholder 8"/>
          <p:cNvSpPr>
            <a:spLocks noGrp="1"/>
          </p:cNvSpPr>
          <p:nvPr>
            <p:ph type="sldNum" sz="quarter" idx="12"/>
          </p:nvPr>
        </p:nvSpPr>
        <p:spPr/>
        <p:txBody>
          <a:bodyPr/>
          <a:lstStyle/>
          <a:p>
            <a:fld id="{450E119D-8EDB-4D0A-AB54-479909DD9FBC}" type="slidenum">
              <a:rPr lang="en-US" smtClean="0"/>
              <a:t>‹#›</a:t>
            </a:fld>
            <a:endParaRPr lang="en-US"/>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3776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46C0540-C812-4A10-A4A2-8F2918206376}" type="datetime1">
              <a:rPr lang="en-US" smtClean="0"/>
              <a:t>3/31/2020</a:t>
            </a:fld>
            <a:endParaRPr lang="en-US"/>
          </a:p>
        </p:txBody>
      </p:sp>
      <p:sp>
        <p:nvSpPr>
          <p:cNvPr id="4" name="Footer Placeholder 3"/>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5" name="Slide Number Placeholder 4"/>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30046229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80DDDF-7A43-4041-A150-A5265DD17B5B}" type="datetime1">
              <a:rPr lang="en-US" smtClean="0"/>
              <a:t>3/31/2020</a:t>
            </a:fld>
            <a:endParaRPr lang="en-US"/>
          </a:p>
        </p:txBody>
      </p:sp>
      <p:sp>
        <p:nvSpPr>
          <p:cNvPr id="3" name="Footer Placeholder 2"/>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4" name="Slide Number Placeholder 3"/>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14838819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4050" b="0"/>
            </a:lvl1pPr>
          </a:lstStyle>
          <a:p>
            <a:r>
              <a:rPr lang="tr-TR" smtClean="0"/>
              <a:t>Asıl başlık stili için tıklatın</a:t>
            </a:r>
            <a:endParaRPr lang="en-US"/>
          </a:p>
        </p:txBody>
      </p:sp>
      <p:sp>
        <p:nvSpPr>
          <p:cNvPr id="3" name="Content Placeholder 2"/>
          <p:cNvSpPr>
            <a:spLocks noGrp="1"/>
          </p:cNvSpPr>
          <p:nvPr>
            <p:ph idx="1"/>
          </p:nvPr>
        </p:nvSpPr>
        <p:spPr>
          <a:xfrm>
            <a:off x="3710866" y="457202"/>
            <a:ext cx="4594934" cy="4114799"/>
          </a:xfrm>
        </p:spPr>
        <p:txBody>
          <a:bodyPr/>
          <a:lstStyle>
            <a:lvl1pPr>
              <a:defRPr sz="1800"/>
            </a:lvl1pPr>
            <a:lvl2pPr>
              <a:defRPr sz="1650"/>
            </a:lvl2pPr>
            <a:lvl3pPr>
              <a:defRPr sz="1500"/>
            </a:lvl3pPr>
            <a:lvl4pPr>
              <a:defRPr sz="1350"/>
            </a:lvl4pPr>
            <a:lvl5pPr>
              <a:defRPr sz="1350"/>
            </a:lvl5pPr>
            <a:lvl6pPr>
              <a:defRPr sz="1500"/>
            </a:lvl6pPr>
            <a:lvl7pPr>
              <a:defRPr sz="1500"/>
            </a:lvl7pPr>
            <a:lvl8pPr>
              <a:defRPr sz="1500"/>
            </a:lvl8pPr>
            <a:lvl9pPr>
              <a:defRPr sz="15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762002" y="457200"/>
            <a:ext cx="2673657" cy="4114800"/>
          </a:xfrm>
        </p:spPr>
        <p:txBody>
          <a:bodyPr>
            <a:normAutofit/>
          </a:bodyPr>
          <a:lstStyle>
            <a:lvl1pPr marL="0" indent="0">
              <a:buNone/>
              <a:defRPr sz="1575">
                <a:solidFill>
                  <a:schemeClr val="tx2"/>
                </a:solidFill>
              </a:defRPr>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737B923B-C384-40AA-8590-01472514B94D}" type="datetime1">
              <a:rPr lang="en-US" smtClean="0"/>
              <a:t>3/31/2020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cxnSp>
        <p:nvCxnSpPr>
          <p:cNvPr id="10" name="Straight Connector 9"/>
          <p:cNvCxnSpPr/>
          <p:nvPr/>
        </p:nvCxnSpPr>
        <p:spPr>
          <a:xfrm rot="5400000">
            <a:off x="1677194" y="2514601"/>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943253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4050" b="0"/>
            </a:lvl1pPr>
          </a:lstStyle>
          <a:p>
            <a:r>
              <a:rPr lang="tr-TR" smtClean="0"/>
              <a:t>Asıl başlık stili için tıklatın</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tr-TR" smtClean="0"/>
              <a:t>Resim eklemek için simgeyi tıklatın</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3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210B27-1C63-4458-A0DE-D05A3D5ED342}" type="datetime1">
              <a:rPr lang="en-US" smtClean="0"/>
              <a:t>3/31/2020</a:t>
            </a:fld>
            <a:endParaRPr lang="en-US"/>
          </a:p>
        </p:txBody>
      </p:sp>
      <p:sp>
        <p:nvSpPr>
          <p:cNvPr id="6" name="Footer Placeholder 5"/>
          <p:cNvSpPr>
            <a:spLocks noGrp="1"/>
          </p:cNvSpPr>
          <p:nvPr>
            <p:ph type="ftr" sz="quarter" idx="11"/>
          </p:nvPr>
        </p:nvSpPr>
        <p:spPr/>
        <p:txBody>
          <a:bodyPr/>
          <a:lstStyle/>
          <a:p>
            <a:r>
              <a:rPr lang="en-US" smtClean="0"/>
              <a:t>Prof. Dr. Harun TANRIVERMİŞ, Yrd. Doç. Dr. Yeşim ALİEFENDİOĞLU Ekonomi I 2016-2017 Güz Dönemi</a:t>
            </a:r>
            <a:endParaRPr lang="en-US"/>
          </a:p>
        </p:txBody>
      </p:sp>
      <p:sp>
        <p:nvSpPr>
          <p:cNvPr id="7" name="Slide Number Placeholder 6"/>
          <p:cNvSpPr>
            <a:spLocks noGrp="1"/>
          </p:cNvSpPr>
          <p:nvPr>
            <p:ph type="sldNum" sz="quarter" idx="12"/>
          </p:nvPr>
        </p:nvSpPr>
        <p:spPr/>
        <p:txBody>
          <a:bodyPr/>
          <a:lstStyle/>
          <a:p>
            <a:fld id="{450E119D-8EDB-4D0A-AB54-479909DD9FBC}" type="slidenum">
              <a:rPr lang="en-US" smtClean="0"/>
              <a:t>‹#›</a:t>
            </a:fld>
            <a:endParaRPr lang="en-US"/>
          </a:p>
        </p:txBody>
      </p:sp>
    </p:spTree>
    <p:extLst>
      <p:ext uri="{BB962C8B-B14F-4D97-AF65-F5344CB8AC3E}">
        <p14:creationId xmlns:p14="http://schemas.microsoft.com/office/powerpoint/2010/main" val="7582204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6" Type="http://schemas.openxmlformats.org/officeDocument/2006/relationships/theme" Target="../theme/theme2.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2.jpeg"/><Relationship Id="rId5" Type="http://schemas.openxmlformats.org/officeDocument/2006/relationships/theme" Target="../theme/theme3.xml"/><Relationship Id="rId4"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D5BA3AE7-9ECF-44E5-AA35-A658ADA8F751}" type="datetime1">
              <a:rPr lang="en-US" smtClean="0"/>
              <a:t>3/31/2020</a:t>
            </a:fld>
            <a:endParaRPr lang="en-US"/>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en-US" smtClean="0"/>
              <a:t>Prof. Dr. Harun TANRIVERMİŞ, Yrd. Doç. Dr. Yeşim ALİEFENDİOĞLU Ekonomi I 2016-2017 Güz Dönemi</a:t>
            </a:r>
            <a:endParaRPr lang="en-US"/>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450E119D-8EDB-4D0A-AB54-479909DD9FBC}" type="slidenum">
              <a:rPr lang="en-US" smtClean="0"/>
              <a:t>‹#›</a:t>
            </a:fld>
            <a:endParaRPr lang="en-US"/>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6328270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6248400" y="6208778"/>
            <a:ext cx="2133600" cy="365125"/>
          </a:xfrm>
          <a:prstGeom prst="rect">
            <a:avLst/>
          </a:prstGeom>
        </p:spPr>
        <p:txBody>
          <a:bodyPr vert="horz" lIns="91440" tIns="45720" rIns="91440" bIns="45720" rtlCol="0" anchor="ctr"/>
          <a:lstStyle>
            <a:lvl1pPr algn="r">
              <a:defRPr sz="900" b="1">
                <a:solidFill>
                  <a:schemeClr val="tx2">
                    <a:lumMod val="90000"/>
                    <a:lumOff val="10000"/>
                  </a:schemeClr>
                </a:solidFill>
                <a:latin typeface="+mn-lt"/>
              </a:defRPr>
            </a:lvl1pPr>
          </a:lstStyle>
          <a:p>
            <a:fld id="{39369955-C8A4-4023-9F6B-3A82C0FA9480}" type="datetime1">
              <a:rPr lang="en-US" smtClean="0"/>
              <a:t>3/31/2020</a:t>
            </a:fld>
            <a:endParaRPr lang="tr-TR"/>
          </a:p>
        </p:txBody>
      </p:sp>
      <p:sp>
        <p:nvSpPr>
          <p:cNvPr id="5" name="Footer Placeholder 4"/>
          <p:cNvSpPr>
            <a:spLocks noGrp="1"/>
          </p:cNvSpPr>
          <p:nvPr>
            <p:ph type="ftr" sz="quarter" idx="3"/>
          </p:nvPr>
        </p:nvSpPr>
        <p:spPr>
          <a:xfrm>
            <a:off x="761999" y="6208778"/>
            <a:ext cx="4873869" cy="365125"/>
          </a:xfrm>
          <a:prstGeom prst="rect">
            <a:avLst/>
          </a:prstGeom>
        </p:spPr>
        <p:txBody>
          <a:bodyPr vert="horz" lIns="91440" tIns="45720" rIns="91440" bIns="45720" rtlCol="0" anchor="ctr"/>
          <a:lstStyle>
            <a:lvl1pPr algn="l">
              <a:defRPr sz="900" b="1">
                <a:solidFill>
                  <a:schemeClr val="tx2">
                    <a:lumMod val="90000"/>
                    <a:lumOff val="10000"/>
                  </a:schemeClr>
                </a:solidFill>
              </a:defRPr>
            </a:lvl1pPr>
          </a:lstStyle>
          <a:p>
            <a:r>
              <a:rPr lang="tr-TR" smtClean="0"/>
              <a:t>Prof. Dr. Harun TANRIVERMİŞ, Yrd. Doç. Dr. Yeşim ALİEFENDİOĞLU Ekonomi I 2016-2017 Güz Dönemi</a:t>
            </a:r>
            <a:endParaRPr lang="tr-TR"/>
          </a:p>
        </p:txBody>
      </p:sp>
      <p:sp>
        <p:nvSpPr>
          <p:cNvPr id="6" name="Slide Number Placeholder 5"/>
          <p:cNvSpPr>
            <a:spLocks noGrp="1"/>
          </p:cNvSpPr>
          <p:nvPr>
            <p:ph type="sldNum" sz="quarter" idx="4"/>
          </p:nvPr>
        </p:nvSpPr>
        <p:spPr>
          <a:xfrm>
            <a:off x="7620000" y="5687570"/>
            <a:ext cx="762000" cy="365125"/>
          </a:xfrm>
          <a:prstGeom prst="rect">
            <a:avLst/>
          </a:prstGeom>
        </p:spPr>
        <p:txBody>
          <a:bodyPr vert="horz" lIns="91440" tIns="45720" rIns="91440" bIns="45720" rtlCol="0" anchor="ctr"/>
          <a:lstStyle>
            <a:lvl1pPr algn="r">
              <a:defRPr sz="1800">
                <a:solidFill>
                  <a:schemeClr val="tx1">
                    <a:lumMod val="85000"/>
                    <a:lumOff val="15000"/>
                  </a:schemeClr>
                </a:solidFill>
                <a:latin typeface="+mj-lt"/>
              </a:defRPr>
            </a:lvl1pPr>
          </a:lstStyle>
          <a:p>
            <a:fld id="{B1DEFA8C-F947-479F-BE07-76B6B3F80BF1}" type="slidenum">
              <a:rPr lang="tr-TR" smtClean="0"/>
              <a:pPr/>
              <a:t>‹#›</a:t>
            </a:fld>
            <a:endParaRPr lang="tr-T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Tree>
    <p:extLst>
      <p:ext uri="{BB962C8B-B14F-4D97-AF65-F5344CB8AC3E}">
        <p14:creationId xmlns:p14="http://schemas.microsoft.com/office/powerpoint/2010/main" val="941729721"/>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 id="2147483686" r:id="rId13"/>
    <p:sldLayoutId id="2147483687" r:id="rId14"/>
    <p:sldLayoutId id="2147483688" r:id="rId15"/>
  </p:sldLayoutIdLst>
  <p:hf sldNum="0" hdr="0" dt="0"/>
  <p:txStyles>
    <p:titleStyle>
      <a:lvl1pPr algn="l" defTabSz="685800" rtl="0" eaLnBrk="1" latinLnBrk="0" hangingPunct="1">
        <a:spcBef>
          <a:spcPct val="0"/>
        </a:spcBef>
        <a:buNone/>
        <a:defRPr sz="405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05740" indent="-205740" algn="l" defTabSz="685800" rtl="0"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1pPr>
      <a:lvl2pPr marL="445770" indent="-205740" algn="l" defTabSz="685800" rtl="0" eaLnBrk="1" latinLnBrk="0" hangingPunct="1">
        <a:spcBef>
          <a:spcPct val="20000"/>
        </a:spcBef>
        <a:buClr>
          <a:schemeClr val="accent1"/>
        </a:buClr>
        <a:buFont typeface="Arial" pitchFamily="34" charset="0"/>
        <a:buChar char="•"/>
        <a:defRPr sz="1650" kern="1200">
          <a:solidFill>
            <a:schemeClr val="tx2"/>
          </a:solidFill>
          <a:latin typeface="+mn-lt"/>
          <a:ea typeface="+mn-ea"/>
          <a:cs typeface="+mn-cs"/>
        </a:defRPr>
      </a:lvl2pPr>
      <a:lvl3pPr marL="651510" indent="-171450" algn="l" defTabSz="685800" rtl="0" eaLnBrk="1" latinLnBrk="0" hangingPunct="1">
        <a:spcBef>
          <a:spcPct val="20000"/>
        </a:spcBef>
        <a:buClr>
          <a:schemeClr val="accent1"/>
        </a:buClr>
        <a:buFont typeface="Arial" pitchFamily="34" charset="0"/>
        <a:buChar char="•"/>
        <a:defRPr sz="1500" kern="1200">
          <a:solidFill>
            <a:schemeClr val="tx2"/>
          </a:solidFill>
          <a:latin typeface="+mn-lt"/>
          <a:ea typeface="+mn-ea"/>
          <a:cs typeface="+mn-cs"/>
        </a:defRPr>
      </a:lvl3pPr>
      <a:lvl4pPr marL="857250" indent="-171450" algn="l" defTabSz="685800" rtl="0" eaLnBrk="1" latinLnBrk="0" hangingPunct="1">
        <a:spcBef>
          <a:spcPct val="20000"/>
        </a:spcBef>
        <a:buClr>
          <a:schemeClr val="accent1"/>
        </a:buClr>
        <a:buFont typeface="Arial" pitchFamily="34" charset="0"/>
        <a:buChar char="•"/>
        <a:defRPr sz="1350" kern="1200">
          <a:solidFill>
            <a:schemeClr val="tx2"/>
          </a:solidFill>
          <a:latin typeface="+mn-lt"/>
          <a:ea typeface="+mn-ea"/>
          <a:cs typeface="+mn-cs"/>
        </a:defRPr>
      </a:lvl4pPr>
      <a:lvl5pPr marL="1028700" indent="-171450" algn="l" defTabSz="685800" rtl="0" eaLnBrk="1" latinLnBrk="0" hangingPunct="1">
        <a:spcBef>
          <a:spcPct val="20000"/>
        </a:spcBef>
        <a:buClr>
          <a:schemeClr val="accent1"/>
        </a:buClr>
        <a:buFont typeface="Arial" pitchFamily="34" charset="0"/>
        <a:buChar char="•"/>
        <a:defRPr sz="1350" kern="1200" baseline="0">
          <a:solidFill>
            <a:schemeClr val="tx2"/>
          </a:solidFill>
          <a:latin typeface="+mn-lt"/>
          <a:ea typeface="+mn-ea"/>
          <a:cs typeface="+mn-cs"/>
        </a:defRPr>
      </a:lvl5pPr>
      <a:lvl6pPr marL="123444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6pPr>
      <a:lvl7pPr marL="1426464"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7pPr>
      <a:lvl8pPr marL="164592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8pPr>
      <a:lvl9pPr marL="1851660" indent="-171450" algn="l" defTabSz="685800" rtl="0" eaLnBrk="1" latinLnBrk="0" hangingPunct="1">
        <a:spcBef>
          <a:spcPct val="20000"/>
        </a:spcBef>
        <a:buClr>
          <a:schemeClr val="accent1"/>
        </a:buClr>
        <a:buFont typeface="Arial" pitchFamily="34" charset="0"/>
        <a:buChar char="•"/>
        <a:defRPr sz="1200" kern="1200">
          <a:solidFill>
            <a:schemeClr val="tx2"/>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Resim 6"/>
          <p:cNvPicPr>
            <a:picLocks noChangeAspect="1"/>
          </p:cNvPicPr>
          <p:nvPr userDrawn="1"/>
        </p:nvPicPr>
        <p:blipFill rotWithShape="1">
          <a:blip r:embed="rId6">
            <a:extLst>
              <a:ext uri="{28A0092B-C50C-407E-A947-70E740481C1C}">
                <a14:useLocalDpi xmlns:a14="http://schemas.microsoft.com/office/drawing/2010/main" val="0"/>
              </a:ext>
            </a:extLst>
          </a:blip>
          <a:srcRect b="2433"/>
          <a:stretch/>
        </p:blipFill>
        <p:spPr bwMode="auto">
          <a:xfrm>
            <a:off x="13647" y="-2231"/>
            <a:ext cx="9108000" cy="683322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79112642"/>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3" r:id="rId3"/>
    <p:sldLayoutId id="2147483694" r:id="rId4"/>
  </p:sldLayoutIdLst>
  <p:hf sldNum="0" hdr="0" dt="0"/>
  <p:txStyles>
    <p:titleStyle>
      <a:lvl1pPr algn="l" rtl="0" eaLnBrk="1" fontAlgn="base" hangingPunct="1">
        <a:lnSpc>
          <a:spcPct val="90000"/>
        </a:lnSpc>
        <a:spcBef>
          <a:spcPct val="0"/>
        </a:spcBef>
        <a:spcAft>
          <a:spcPct val="0"/>
        </a:spcAft>
        <a:defRPr lang="tr-TR" sz="1500" b="1" kern="1200" dirty="0">
          <a:solidFill>
            <a:srgbClr val="160093"/>
          </a:solidFill>
          <a:latin typeface="Arial"/>
          <a:ea typeface="ＭＳ Ｐゴシック" charset="0"/>
          <a:cs typeface="Arial"/>
        </a:defRPr>
      </a:lvl1pPr>
      <a:lvl2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2pPr>
      <a:lvl3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3pPr>
      <a:lvl4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4pPr>
      <a:lvl5pPr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5pPr>
      <a:lvl6pPr marL="3429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6pPr>
      <a:lvl7pPr marL="6858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7pPr>
      <a:lvl8pPr marL="10287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8pPr>
      <a:lvl9pPr marL="1371600" algn="l" rtl="0" eaLnBrk="1" fontAlgn="base" hangingPunct="1">
        <a:lnSpc>
          <a:spcPct val="90000"/>
        </a:lnSpc>
        <a:spcBef>
          <a:spcPct val="0"/>
        </a:spcBef>
        <a:spcAft>
          <a:spcPct val="0"/>
        </a:spcAft>
        <a:defRPr sz="1500" b="1">
          <a:solidFill>
            <a:srgbClr val="160093"/>
          </a:solidFill>
          <a:latin typeface="Arial" panose="020B0604020202020204" pitchFamily="34" charset="0"/>
          <a:ea typeface="ＭＳ Ｐゴシック" panose="020B0600070205080204" pitchFamily="34" charset="-128"/>
          <a:cs typeface="Arial" panose="020B0604020202020204" pitchFamily="34" charset="0"/>
        </a:defRPr>
      </a:lvl9pPr>
    </p:titleStyle>
    <p:bodyStyle>
      <a:lvl1pPr marL="171450" indent="-171450" algn="l" rtl="0" eaLnBrk="1" fontAlgn="base" hangingPunct="1">
        <a:lnSpc>
          <a:spcPct val="90000"/>
        </a:lnSpc>
        <a:spcBef>
          <a:spcPts val="750"/>
        </a:spcBef>
        <a:spcAft>
          <a:spcPct val="0"/>
        </a:spcAft>
        <a:buFont typeface="Arial" panose="020B0604020202020204" pitchFamily="34" charset="0"/>
        <a:buChar char="•"/>
        <a:defRPr sz="2100" kern="1200">
          <a:solidFill>
            <a:schemeClr val="tx1"/>
          </a:solidFill>
          <a:latin typeface="+mn-lt"/>
          <a:ea typeface="+mn-ea"/>
          <a:cs typeface="+mn-cs"/>
        </a:defRPr>
      </a:lvl1pPr>
      <a:lvl2pPr marL="514350" indent="-171450" algn="l" rtl="0" eaLnBrk="1" fontAlgn="base" hangingPunct="1">
        <a:lnSpc>
          <a:spcPct val="90000"/>
        </a:lnSpc>
        <a:spcBef>
          <a:spcPts val="375"/>
        </a:spcBef>
        <a:spcAft>
          <a:spcPct val="0"/>
        </a:spcAft>
        <a:buFont typeface="Arial" panose="020B0604020202020204" pitchFamily="34" charset="0"/>
        <a:buChar char="•"/>
        <a:defRPr sz="1800" kern="1200">
          <a:solidFill>
            <a:schemeClr val="tx1"/>
          </a:solidFill>
          <a:latin typeface="+mn-lt"/>
          <a:ea typeface="+mn-ea"/>
          <a:cs typeface="+mn-cs"/>
        </a:defRPr>
      </a:lvl2pPr>
      <a:lvl3pPr marL="857250" indent="-171450" algn="l" rtl="0" eaLnBrk="1" fontAlgn="base" hangingPunct="1">
        <a:lnSpc>
          <a:spcPct val="90000"/>
        </a:lnSpc>
        <a:spcBef>
          <a:spcPts val="375"/>
        </a:spcBef>
        <a:spcAft>
          <a:spcPct val="0"/>
        </a:spcAft>
        <a:buFont typeface="Arial" panose="020B0604020202020204" pitchFamily="34" charset="0"/>
        <a:buChar char="•"/>
        <a:defRPr sz="1500" kern="1200">
          <a:solidFill>
            <a:schemeClr val="tx1"/>
          </a:solidFill>
          <a:latin typeface="+mn-lt"/>
          <a:ea typeface="+mn-ea"/>
          <a:cs typeface="+mn-cs"/>
        </a:defRPr>
      </a:lvl3pPr>
      <a:lvl4pPr marL="12001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4pPr>
      <a:lvl5pPr marL="1543050" indent="-171450" algn="l" rtl="0" eaLnBrk="1" fontAlgn="base" hangingPunct="1">
        <a:lnSpc>
          <a:spcPct val="90000"/>
        </a:lnSpc>
        <a:spcBef>
          <a:spcPts val="375"/>
        </a:spcBef>
        <a:spcAft>
          <a:spcPct val="0"/>
        </a:spcAft>
        <a:buFont typeface="Arial" panose="020B0604020202020204" pitchFamily="34" charset="0"/>
        <a:buChar char="•"/>
        <a:defRPr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tr-TR"/>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ikdörtgen 13"/>
          <p:cNvSpPr/>
          <p:nvPr/>
        </p:nvSpPr>
        <p:spPr>
          <a:xfrm>
            <a:off x="503198" y="1533155"/>
            <a:ext cx="8137603" cy="1077218"/>
          </a:xfrm>
          <a:prstGeom prst="rect">
            <a:avLst/>
          </a:prstGeom>
        </p:spPr>
        <p:txBody>
          <a:bodyPr wrap="square">
            <a:spAutoFit/>
          </a:bodyPr>
          <a:lstStyle/>
          <a:p>
            <a:pPr marL="0" lvl="1" algn="ctr">
              <a:spcBef>
                <a:spcPct val="20000"/>
              </a:spcBef>
              <a:buClr>
                <a:schemeClr val="accent1"/>
              </a:buClr>
            </a:pPr>
            <a:r>
              <a:rPr lang="tr-TR" sz="3200" b="1" dirty="0">
                <a:latin typeface="Arial" panose="020B0604020202020204" pitchFamily="34" charset="0"/>
                <a:cs typeface="Arial" panose="020B0604020202020204" pitchFamily="34" charset="0"/>
              </a:rPr>
              <a:t>GGY </a:t>
            </a:r>
            <a:r>
              <a:rPr lang="tr-TR" sz="3200" b="1" dirty="0" smtClean="0">
                <a:latin typeface="Arial" panose="020B0604020202020204" pitchFamily="34" charset="0"/>
                <a:cs typeface="Arial" panose="020B0604020202020204" pitchFamily="34" charset="0"/>
              </a:rPr>
              <a:t>334</a:t>
            </a:r>
            <a:endParaRPr lang="tr-TR" sz="3200" b="1" dirty="0">
              <a:latin typeface="Arial" panose="020B0604020202020204" pitchFamily="34" charset="0"/>
              <a:cs typeface="Arial" panose="020B0604020202020204" pitchFamily="34" charset="0"/>
            </a:endParaRPr>
          </a:p>
          <a:p>
            <a:pPr algn="ctr"/>
            <a:r>
              <a:rPr lang="tr-TR" altLang="tr-TR" sz="3200" b="1" dirty="0"/>
              <a:t>Afet Yönetimi ve </a:t>
            </a:r>
            <a:r>
              <a:rPr lang="tr-TR" altLang="tr-TR" sz="3200" b="1" dirty="0" smtClean="0"/>
              <a:t>Politikaları </a:t>
            </a:r>
            <a:endParaRPr lang="tr-TR" sz="3200" b="1" dirty="0">
              <a:solidFill>
                <a:schemeClr val="tx2"/>
              </a:solidFill>
              <a:latin typeface="Arial" panose="020B0604020202020204" pitchFamily="34" charset="0"/>
              <a:cs typeface="Arial" panose="020B0604020202020204" pitchFamily="34" charset="0"/>
            </a:endParaRPr>
          </a:p>
        </p:txBody>
      </p:sp>
      <p:sp>
        <p:nvSpPr>
          <p:cNvPr id="2" name="Rectangle 1"/>
          <p:cNvSpPr/>
          <p:nvPr/>
        </p:nvSpPr>
        <p:spPr>
          <a:xfrm>
            <a:off x="2286000" y="2957839"/>
            <a:ext cx="5740400" cy="1471172"/>
          </a:xfrm>
          <a:prstGeom prst="rect">
            <a:avLst/>
          </a:prstGeom>
        </p:spPr>
        <p:txBody>
          <a:bodyPr wrap="square">
            <a:spAutoFit/>
          </a:bodyPr>
          <a:lstStyle/>
          <a:p>
            <a:pPr marL="0" lvl="1" algn="ctr">
              <a:spcBef>
                <a:spcPct val="20000"/>
              </a:spcBef>
              <a:buClr>
                <a:schemeClr val="tx1">
                  <a:lumMod val="95000"/>
                  <a:lumOff val="5000"/>
                </a:schemeClr>
              </a:buClr>
            </a:pPr>
            <a:r>
              <a:rPr lang="tr-TR" sz="2800" b="1" dirty="0" smtClean="0">
                <a:latin typeface="Arial" panose="020B0604020202020204" pitchFamily="34" charset="0"/>
                <a:cs typeface="Arial" panose="020B0604020202020204" pitchFamily="34" charset="0"/>
              </a:rPr>
              <a:t>1. </a:t>
            </a:r>
            <a:r>
              <a:rPr lang="tr-TR" sz="2800" b="1" dirty="0">
                <a:latin typeface="Arial" panose="020B0604020202020204" pitchFamily="34" charset="0"/>
                <a:cs typeface="Arial" panose="020B0604020202020204" pitchFamily="34" charset="0"/>
              </a:rPr>
              <a:t>HAFTA</a:t>
            </a:r>
          </a:p>
          <a:p>
            <a:pPr marL="0" lvl="1" algn="ctr">
              <a:spcBef>
                <a:spcPct val="20000"/>
              </a:spcBef>
              <a:buClr>
                <a:schemeClr val="accent1"/>
              </a:buClr>
            </a:pPr>
            <a:r>
              <a:rPr lang="tr-TR" sz="2800" b="1" dirty="0">
                <a:latin typeface="Arial" panose="020B0604020202020204" pitchFamily="34" charset="0"/>
                <a:cs typeface="Arial" panose="020B0604020202020204" pitchFamily="34" charset="0"/>
              </a:rPr>
              <a:t>Afet tanımları ve </a:t>
            </a:r>
            <a:r>
              <a:rPr lang="tr-TR" sz="2800" b="1" dirty="0" smtClean="0">
                <a:latin typeface="Arial" panose="020B0604020202020204" pitchFamily="34" charset="0"/>
                <a:cs typeface="Arial" panose="020B0604020202020204" pitchFamily="34" charset="0"/>
              </a:rPr>
              <a:t>afetlerin </a:t>
            </a:r>
            <a:r>
              <a:rPr lang="tr-TR" sz="2800" b="1" dirty="0">
                <a:latin typeface="Arial" panose="020B0604020202020204" pitchFamily="34" charset="0"/>
                <a:cs typeface="Arial" panose="020B0604020202020204" pitchFamily="34" charset="0"/>
              </a:rPr>
              <a:t>sınıflandırılması</a:t>
            </a:r>
            <a:endParaRPr lang="en-US" sz="2400" b="1" dirty="0"/>
          </a:p>
        </p:txBody>
      </p:sp>
    </p:spTree>
    <p:extLst>
      <p:ext uri="{BB962C8B-B14F-4D97-AF65-F5344CB8AC3E}">
        <p14:creationId xmlns:p14="http://schemas.microsoft.com/office/powerpoint/2010/main" val="2044511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ikdörtgen 2"/>
          <p:cNvSpPr/>
          <p:nvPr/>
        </p:nvSpPr>
        <p:spPr>
          <a:xfrm>
            <a:off x="528452" y="307262"/>
            <a:ext cx="4572000" cy="369332"/>
          </a:xfrm>
          <a:prstGeom prst="rect">
            <a:avLst/>
          </a:prstGeom>
        </p:spPr>
        <p:txBody>
          <a:bodyPr>
            <a:spAutoFit/>
          </a:bodyPr>
          <a:lstStyle/>
          <a:p>
            <a:r>
              <a:rPr lang="tr-TR" b="1" dirty="0" smtClean="0">
                <a:solidFill>
                  <a:srgbClr val="0000CD"/>
                </a:solidFill>
                <a:latin typeface="inherit"/>
              </a:rPr>
              <a:t>Kaynaklar</a:t>
            </a:r>
            <a:endParaRPr lang="tr-TR" b="1" dirty="0">
              <a:solidFill>
                <a:srgbClr val="CC0000"/>
              </a:solidFill>
              <a:latin typeface="Rajdhani"/>
            </a:endParaRPr>
          </a:p>
        </p:txBody>
      </p:sp>
      <p:sp>
        <p:nvSpPr>
          <p:cNvPr id="4" name="Dikdörtgen 3"/>
          <p:cNvSpPr/>
          <p:nvPr/>
        </p:nvSpPr>
        <p:spPr>
          <a:xfrm>
            <a:off x="314696" y="1550857"/>
            <a:ext cx="8829304" cy="3139321"/>
          </a:xfrm>
          <a:prstGeom prst="rect">
            <a:avLst/>
          </a:prstGeom>
        </p:spPr>
        <p:txBody>
          <a:bodyPr wrap="square">
            <a:spAutoFit/>
          </a:bodyPr>
          <a:lstStyle/>
          <a:p>
            <a:r>
              <a:rPr lang="tr-TR" dirty="0"/>
              <a:t>Afet Kaynaklı Yeniden Yerleştirme ve İskan Politikaları, B. Tercan, Ankara Üniversitesi, Ankara, 2006.</a:t>
            </a:r>
          </a:p>
          <a:p>
            <a:endParaRPr lang="tr-TR" dirty="0"/>
          </a:p>
          <a:p>
            <a:r>
              <a:rPr lang="tr-TR" dirty="0"/>
              <a:t>Afet Yönetimi Kapsamında Deprem Açısından Japonya ve Türkiye Örneklerinde Kurumsal Yapılanma, A. Atlı, Ankara Üniversitesi, Ankara, 2005.</a:t>
            </a:r>
          </a:p>
          <a:p>
            <a:endParaRPr lang="tr-TR" dirty="0"/>
          </a:p>
          <a:p>
            <a:r>
              <a:rPr lang="tr-TR" dirty="0"/>
              <a:t>Afet Yönetiminde Hukuksal ve Kurumsal Yeniden Yapılanma: Yapı Denetimi Z.A. Yener, Ankara Üniversitesi, Ankara, 2004.</a:t>
            </a:r>
          </a:p>
          <a:p>
            <a:endParaRPr lang="tr-TR" dirty="0"/>
          </a:p>
          <a:p>
            <a:r>
              <a:rPr lang="tr-TR" dirty="0"/>
              <a:t>Bir Doğal Afet Olarak Depreme Hazırlıklı Olma Bilinci ve Katılım: ABD, Japonya ve Türkiye (Afyon İli Örneği)”, H. Koçak, Ankara Üniversitesi, Ankara Koçak, 2004.</a:t>
            </a:r>
          </a:p>
        </p:txBody>
      </p:sp>
    </p:spTree>
    <p:extLst>
      <p:ext uri="{BB962C8B-B14F-4D97-AF65-F5344CB8AC3E}">
        <p14:creationId xmlns:p14="http://schemas.microsoft.com/office/powerpoint/2010/main" val="11641406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154380" y="1175465"/>
            <a:ext cx="9334004" cy="4832092"/>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tr-TR" sz="2800" b="0" i="0" u="none" strike="noStrike" kern="0" cap="none" spc="0" normalizeH="0" baseline="0" noProof="0" dirty="0" smtClean="0">
                <a:ln>
                  <a:noFill/>
                </a:ln>
                <a:solidFill>
                  <a:prstClr val="black"/>
                </a:solidFill>
                <a:effectLst/>
                <a:uLnTx/>
                <a:uFillTx/>
              </a:rPr>
              <a:t>Afet en genel tanımla insanlar için fiziksel ekonomik ve sosyal kayıplar doğuran, normal yaşamı ve insan faaliyetlerini durdurarak veya kesintiye uğratarak toplulukları etkileyen doğal, teknolojik veya insan kaynaklı olaylara afet denilmektedir.</a:t>
            </a:r>
          </a:p>
          <a:p>
            <a:pPr marL="0" marR="0" lvl="0" indent="0" defTabSz="914400" eaLnBrk="1" fontAlgn="auto" latinLnBrk="0" hangingPunct="1">
              <a:lnSpc>
                <a:spcPct val="100000"/>
              </a:lnSpc>
              <a:spcBef>
                <a:spcPts val="0"/>
              </a:spcBef>
              <a:spcAft>
                <a:spcPts val="0"/>
              </a:spcAft>
              <a:buClrTx/>
              <a:buSzTx/>
              <a:buFontTx/>
              <a:buNone/>
              <a:tabLst/>
              <a:defRPr/>
            </a:pPr>
            <a:endParaRPr kumimoji="0" lang="tr-TR" sz="2800" b="0" i="0" u="none" strike="noStrike" kern="0" cap="none" spc="0" normalizeH="0" baseline="0" noProof="0" dirty="0" smtClean="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tr-TR" sz="2800" b="0" i="0" u="none" strike="noStrike" kern="0" cap="none" spc="0" normalizeH="0" baseline="0" noProof="0" dirty="0" smtClean="0">
                <a:ln>
                  <a:noFill/>
                </a:ln>
                <a:solidFill>
                  <a:prstClr val="black"/>
                </a:solidFill>
                <a:effectLst/>
                <a:uLnTx/>
                <a:uFillTx/>
              </a:rPr>
              <a:t>Göreceli olarak beklenmedik şekilde ortaya çıkan ve toplumun yaşantısını sekteye uğratan olaylardır.</a:t>
            </a:r>
          </a:p>
          <a:p>
            <a:pPr marL="0" marR="0" lvl="0" indent="0" defTabSz="914400" eaLnBrk="1" fontAlgn="auto" latinLnBrk="0" hangingPunct="1">
              <a:lnSpc>
                <a:spcPct val="100000"/>
              </a:lnSpc>
              <a:spcBef>
                <a:spcPts val="0"/>
              </a:spcBef>
              <a:spcAft>
                <a:spcPts val="0"/>
              </a:spcAft>
              <a:buClrTx/>
              <a:buSzTx/>
              <a:buFontTx/>
              <a:buNone/>
              <a:tabLst/>
              <a:defRPr/>
            </a:pPr>
            <a:endParaRPr kumimoji="0" lang="tr-TR" sz="2800" b="0" i="0" u="none" strike="noStrike" kern="0" cap="none" spc="0" normalizeH="0" baseline="0" noProof="0" dirty="0" smtClean="0">
              <a:ln>
                <a:noFill/>
              </a:ln>
              <a:solidFill>
                <a:prstClr val="black"/>
              </a:solidFill>
              <a:effectLst/>
              <a:uLnTx/>
              <a:uFillTx/>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tr-TR" sz="2800" b="0" i="0" u="none" strike="noStrike" kern="0" cap="none" spc="0" normalizeH="0" baseline="0" noProof="0" dirty="0" smtClean="0">
                <a:ln>
                  <a:noFill/>
                </a:ln>
                <a:solidFill>
                  <a:prstClr val="black"/>
                </a:solidFill>
                <a:effectLst/>
                <a:uLnTx/>
                <a:uFillTx/>
              </a:rPr>
              <a:t>İnsanların, altyapının ve çevrenin üzerinde geniş olumsuz etki yapan olaylardır.</a:t>
            </a:r>
            <a:endParaRPr kumimoji="0" lang="tr-TR" sz="2800" b="0" i="0" u="none" strike="noStrike" kern="0" cap="none" spc="0" normalizeH="0" baseline="0" noProof="0" dirty="0">
              <a:ln>
                <a:noFill/>
              </a:ln>
              <a:solidFill>
                <a:prstClr val="black"/>
              </a:solidFill>
              <a:effectLst/>
              <a:uLnTx/>
              <a:uFillTx/>
            </a:endParaRPr>
          </a:p>
        </p:txBody>
      </p:sp>
      <p:sp>
        <p:nvSpPr>
          <p:cNvPr id="5" name="Dikdörtgen 4"/>
          <p:cNvSpPr/>
          <p:nvPr/>
        </p:nvSpPr>
        <p:spPr>
          <a:xfrm>
            <a:off x="352692" y="431944"/>
            <a:ext cx="2315057" cy="523220"/>
          </a:xfrm>
          <a:prstGeom prst="rect">
            <a:avLst/>
          </a:prstGeom>
        </p:spPr>
        <p:txBody>
          <a:bodyPr wrap="none">
            <a:spAutoFit/>
          </a:bodyPr>
          <a:lstStyle/>
          <a:p>
            <a:pPr lvl="0">
              <a:defRPr/>
            </a:pPr>
            <a:r>
              <a:rPr lang="tr-TR" sz="2800" b="1" kern="0" dirty="0">
                <a:solidFill>
                  <a:prstClr val="black"/>
                </a:solidFill>
              </a:rPr>
              <a:t>Afet Tanımları</a:t>
            </a:r>
          </a:p>
        </p:txBody>
      </p:sp>
    </p:spTree>
    <p:extLst>
      <p:ext uri="{BB962C8B-B14F-4D97-AF65-F5344CB8AC3E}">
        <p14:creationId xmlns:p14="http://schemas.microsoft.com/office/powerpoint/2010/main" val="37725810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61257" y="1138949"/>
            <a:ext cx="8763990" cy="4832092"/>
          </a:xfrm>
          <a:prstGeom prst="rect">
            <a:avLst/>
          </a:prstGeom>
        </p:spPr>
        <p:txBody>
          <a:bodyPr wrap="square">
            <a:spAutoFit/>
          </a:bodyPr>
          <a:lstStyle/>
          <a:p>
            <a:r>
              <a:rPr lang="tr-TR" sz="2800" dirty="0"/>
              <a:t>Afetlerde yoğun zarar, ziyan ve yıkım vardır.</a:t>
            </a:r>
          </a:p>
          <a:p>
            <a:endParaRPr lang="tr-TR" sz="2800" dirty="0"/>
          </a:p>
          <a:p>
            <a:r>
              <a:rPr lang="tr-TR" sz="2800" dirty="0"/>
              <a:t>Afetlerin mağduru insanların olması ya can kayıplarının yaşanması afeti sosyal bir olgu haline getirir.</a:t>
            </a:r>
          </a:p>
          <a:p>
            <a:endParaRPr lang="tr-TR" sz="2800" dirty="0"/>
          </a:p>
          <a:p>
            <a:r>
              <a:rPr lang="tr-TR" sz="2800" dirty="0"/>
              <a:t>Afet kayıplar yaratması, insan yaşamını bozması ya da kesintiye uğratması nedeniyle doğurduğu sonuç nedeniyle bu adı almaktadır. </a:t>
            </a:r>
          </a:p>
          <a:p>
            <a:endParaRPr lang="tr-TR" sz="2800" dirty="0"/>
          </a:p>
          <a:p>
            <a:r>
              <a:rPr lang="tr-TR" sz="2800" dirty="0"/>
              <a:t>Bunlar olmadığı takdirde afet değil doğal olay adlandırılması yapılmaktadır.</a:t>
            </a:r>
            <a:endParaRPr lang="tr-TR" sz="2800" dirty="0"/>
          </a:p>
        </p:txBody>
      </p:sp>
    </p:spTree>
    <p:extLst>
      <p:ext uri="{BB962C8B-B14F-4D97-AF65-F5344CB8AC3E}">
        <p14:creationId xmlns:p14="http://schemas.microsoft.com/office/powerpoint/2010/main" val="41008437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30629" y="1289324"/>
            <a:ext cx="9144000" cy="3970318"/>
          </a:xfrm>
          <a:prstGeom prst="rect">
            <a:avLst/>
          </a:prstGeom>
        </p:spPr>
        <p:txBody>
          <a:bodyPr wrap="square">
            <a:spAutoFit/>
          </a:bodyPr>
          <a:lstStyle/>
          <a:p>
            <a:r>
              <a:rPr lang="tr-TR" sz="2800" dirty="0"/>
              <a:t>Toplumun sadece kendi öz kaynaklarını kullanarak üstesinden gelebilme gücünü aşan, insanlar ve çevre üzerinde büyük oranda kayıplara neden olan, toplumsal fonksiyonların ciddi bir şekilde bozulduğu durumlardır.</a:t>
            </a:r>
          </a:p>
          <a:p>
            <a:endParaRPr lang="tr-TR" sz="2800" dirty="0"/>
          </a:p>
          <a:p>
            <a:r>
              <a:rPr lang="tr-TR" sz="2800" dirty="0"/>
              <a:t>Herhangi bir doğal ya da insan ihmali nedenine dayanan (yangın, su baskını, deprem, fırtına vb.), yaygın ya da şiddetli ya da hem yaygın hem de şiddetli hasar, sakatlık, can ya da mal kaybının meydana gelmesi ya da olasılığıdır. </a:t>
            </a:r>
            <a:endParaRPr lang="tr-TR" sz="2800" dirty="0"/>
          </a:p>
        </p:txBody>
      </p:sp>
    </p:spTree>
    <p:extLst>
      <p:ext uri="{BB962C8B-B14F-4D97-AF65-F5344CB8AC3E}">
        <p14:creationId xmlns:p14="http://schemas.microsoft.com/office/powerpoint/2010/main" val="407223526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3360" y="334036"/>
            <a:ext cx="4505914" cy="584775"/>
          </a:xfrm>
          <a:prstGeom prst="rect">
            <a:avLst/>
          </a:prstGeom>
        </p:spPr>
        <p:txBody>
          <a:bodyPr wrap="non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tr-TR" sz="3200" b="1" i="0" u="none" strike="noStrike" kern="0" cap="none" spc="0" normalizeH="0" baseline="0" noProof="0" dirty="0" smtClean="0">
                <a:ln>
                  <a:noFill/>
                </a:ln>
                <a:solidFill>
                  <a:prstClr val="black"/>
                </a:solidFill>
                <a:effectLst/>
                <a:uLnTx/>
                <a:uFillTx/>
              </a:rPr>
              <a:t>Afetlerin Sınıflandırılması</a:t>
            </a:r>
          </a:p>
        </p:txBody>
      </p:sp>
      <p:sp>
        <p:nvSpPr>
          <p:cNvPr id="3" name="Dikdörtgen 2"/>
          <p:cNvSpPr/>
          <p:nvPr/>
        </p:nvSpPr>
        <p:spPr>
          <a:xfrm>
            <a:off x="193360" y="1301200"/>
            <a:ext cx="8831886" cy="3970318"/>
          </a:xfrm>
          <a:prstGeom prst="rect">
            <a:avLst/>
          </a:prstGeom>
        </p:spPr>
        <p:txBody>
          <a:bodyPr wrap="square">
            <a:spAutoFit/>
          </a:bodyPr>
          <a:lstStyle/>
          <a:p>
            <a:r>
              <a:rPr lang="tr-TR" sz="2800" dirty="0"/>
              <a:t>Doğal afetler: İnsanlar ve tüm canlılar üzerinde fiziksel, ekonomik ve sosyal kayıplar doğuran ve insan yaşamını olumsuz etkileyen olaylardır.</a:t>
            </a:r>
          </a:p>
          <a:p>
            <a:endParaRPr lang="tr-TR" sz="2800" dirty="0"/>
          </a:p>
          <a:p>
            <a:r>
              <a:rPr lang="tr-TR" sz="2800" dirty="0"/>
              <a:t>Teknolojik afetler: Küreselleşme ve gelişmeyle yaşanan risk ve tehlikeler neticesinde oluşur. Bu süreçte yaşanan refah kadar bu refahın bedeli de ödenebilmektedir. Endüstriyel kaza ve yangınlar, büyük petrol ve doğal gaz sızıntıları, nükleer kazalar, hava ve su kirlenmesi gibi.</a:t>
            </a:r>
            <a:endParaRPr lang="tr-TR" sz="2800" dirty="0"/>
          </a:p>
        </p:txBody>
      </p:sp>
    </p:spTree>
    <p:extLst>
      <p:ext uri="{BB962C8B-B14F-4D97-AF65-F5344CB8AC3E}">
        <p14:creationId xmlns:p14="http://schemas.microsoft.com/office/powerpoint/2010/main" val="28289187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213756" y="1166843"/>
            <a:ext cx="8930244" cy="3970318"/>
          </a:xfrm>
          <a:prstGeom prst="rect">
            <a:avLst/>
          </a:prstGeom>
        </p:spPr>
        <p:txBody>
          <a:bodyPr wrap="square">
            <a:spAutoFit/>
          </a:bodyPr>
          <a:lstStyle/>
          <a:p>
            <a:pPr marL="342900" indent="-342900">
              <a:buAutoNum type="arabicPeriod"/>
            </a:pPr>
            <a:r>
              <a:rPr lang="tr-TR" dirty="0" smtClean="0">
                <a:solidFill>
                  <a:srgbClr val="3B3835"/>
                </a:solidFill>
                <a:latin typeface="Helvetica Neue"/>
              </a:rPr>
              <a:t>DOĞAL AFETLER</a:t>
            </a:r>
          </a:p>
          <a:p>
            <a:r>
              <a:rPr lang="tr-TR" dirty="0" smtClean="0">
                <a:solidFill>
                  <a:srgbClr val="3B3835"/>
                </a:solidFill>
                <a:latin typeface="Helvetica Neue"/>
              </a:rPr>
              <a:t>• </a:t>
            </a:r>
            <a:r>
              <a:rPr lang="tr-TR" dirty="0">
                <a:solidFill>
                  <a:srgbClr val="3B3835"/>
                </a:solidFill>
                <a:latin typeface="Helvetica Neue"/>
              </a:rPr>
              <a:t>Sel </a:t>
            </a:r>
            <a:endParaRPr lang="tr-TR" dirty="0" smtClean="0">
              <a:solidFill>
                <a:srgbClr val="3B3835"/>
              </a:solidFill>
              <a:latin typeface="Helvetica Neue"/>
            </a:endParaRPr>
          </a:p>
          <a:p>
            <a:r>
              <a:rPr lang="tr-TR" dirty="0" smtClean="0">
                <a:solidFill>
                  <a:srgbClr val="3B3835"/>
                </a:solidFill>
                <a:latin typeface="Helvetica Neue"/>
              </a:rPr>
              <a:t>• </a:t>
            </a:r>
            <a:r>
              <a:rPr lang="tr-TR" dirty="0">
                <a:solidFill>
                  <a:srgbClr val="3B3835"/>
                </a:solidFill>
                <a:latin typeface="Helvetica Neue"/>
              </a:rPr>
              <a:t>Deprem </a:t>
            </a:r>
            <a:endParaRPr lang="tr-TR" dirty="0" smtClean="0">
              <a:solidFill>
                <a:srgbClr val="3B3835"/>
              </a:solidFill>
              <a:latin typeface="Helvetica Neue"/>
            </a:endParaRPr>
          </a:p>
          <a:p>
            <a:r>
              <a:rPr lang="tr-TR" dirty="0" smtClean="0">
                <a:solidFill>
                  <a:srgbClr val="3B3835"/>
                </a:solidFill>
                <a:latin typeface="Helvetica Neue"/>
              </a:rPr>
              <a:t>• </a:t>
            </a:r>
            <a:r>
              <a:rPr lang="tr-TR" dirty="0">
                <a:solidFill>
                  <a:srgbClr val="3B3835"/>
                </a:solidFill>
                <a:latin typeface="Helvetica Neue"/>
              </a:rPr>
              <a:t>Hortum </a:t>
            </a:r>
            <a:endParaRPr lang="tr-TR" dirty="0" smtClean="0">
              <a:solidFill>
                <a:srgbClr val="3B3835"/>
              </a:solidFill>
              <a:latin typeface="Helvetica Neue"/>
            </a:endParaRPr>
          </a:p>
          <a:p>
            <a:r>
              <a:rPr lang="tr-TR" dirty="0" smtClean="0">
                <a:solidFill>
                  <a:srgbClr val="3B3835"/>
                </a:solidFill>
                <a:latin typeface="Helvetica Neue"/>
              </a:rPr>
              <a:t>• </a:t>
            </a:r>
            <a:r>
              <a:rPr lang="tr-TR" dirty="0">
                <a:solidFill>
                  <a:srgbClr val="3B3835"/>
                </a:solidFill>
                <a:latin typeface="Helvetica Neue"/>
              </a:rPr>
              <a:t>Volkanik patlama </a:t>
            </a:r>
            <a:endParaRPr lang="tr-TR" dirty="0" smtClean="0">
              <a:solidFill>
                <a:srgbClr val="3B3835"/>
              </a:solidFill>
              <a:latin typeface="Helvetica Neue"/>
            </a:endParaRPr>
          </a:p>
          <a:p>
            <a:r>
              <a:rPr lang="tr-TR" dirty="0" smtClean="0">
                <a:solidFill>
                  <a:srgbClr val="3B3835"/>
                </a:solidFill>
                <a:latin typeface="Helvetica Neue"/>
              </a:rPr>
              <a:t>• </a:t>
            </a:r>
            <a:r>
              <a:rPr lang="tr-TR" dirty="0" err="1">
                <a:solidFill>
                  <a:srgbClr val="3B3835"/>
                </a:solidFill>
                <a:latin typeface="Helvetica Neue"/>
              </a:rPr>
              <a:t>Tsunami</a:t>
            </a:r>
            <a:r>
              <a:rPr lang="tr-TR" dirty="0">
                <a:solidFill>
                  <a:srgbClr val="3B3835"/>
                </a:solidFill>
                <a:latin typeface="Helvetica Neue"/>
              </a:rPr>
              <a:t> </a:t>
            </a:r>
            <a:endParaRPr lang="tr-TR" dirty="0" smtClean="0">
              <a:solidFill>
                <a:srgbClr val="3B3835"/>
              </a:solidFill>
              <a:latin typeface="Helvetica Neue"/>
            </a:endParaRPr>
          </a:p>
          <a:p>
            <a:r>
              <a:rPr lang="tr-TR" dirty="0" smtClean="0">
                <a:solidFill>
                  <a:srgbClr val="3B3835"/>
                </a:solidFill>
                <a:latin typeface="Helvetica Neue"/>
              </a:rPr>
              <a:t>• </a:t>
            </a:r>
            <a:r>
              <a:rPr lang="tr-TR" dirty="0">
                <a:solidFill>
                  <a:srgbClr val="3B3835"/>
                </a:solidFill>
                <a:latin typeface="Helvetica Neue"/>
              </a:rPr>
              <a:t>Yangın </a:t>
            </a:r>
            <a:endParaRPr lang="tr-TR" dirty="0" smtClean="0">
              <a:solidFill>
                <a:srgbClr val="3B3835"/>
              </a:solidFill>
              <a:latin typeface="Helvetica Neue"/>
            </a:endParaRPr>
          </a:p>
          <a:p>
            <a:r>
              <a:rPr lang="tr-TR" dirty="0" smtClean="0">
                <a:solidFill>
                  <a:srgbClr val="3B3835"/>
                </a:solidFill>
                <a:latin typeface="Helvetica Neue"/>
              </a:rPr>
              <a:t>• </a:t>
            </a:r>
            <a:r>
              <a:rPr lang="tr-TR" dirty="0">
                <a:solidFill>
                  <a:srgbClr val="3B3835"/>
                </a:solidFill>
                <a:latin typeface="Helvetica Neue"/>
              </a:rPr>
              <a:t>Toprak kayması </a:t>
            </a:r>
            <a:endParaRPr lang="tr-TR" dirty="0" smtClean="0">
              <a:solidFill>
                <a:srgbClr val="3B3835"/>
              </a:solidFill>
              <a:latin typeface="Helvetica Neue"/>
            </a:endParaRPr>
          </a:p>
          <a:p>
            <a:r>
              <a:rPr lang="tr-TR" dirty="0" smtClean="0">
                <a:solidFill>
                  <a:srgbClr val="3B3835"/>
                </a:solidFill>
                <a:latin typeface="Helvetica Neue"/>
              </a:rPr>
              <a:t>• </a:t>
            </a:r>
            <a:r>
              <a:rPr lang="tr-TR" dirty="0">
                <a:solidFill>
                  <a:srgbClr val="3B3835"/>
                </a:solidFill>
                <a:latin typeface="Helvetica Neue"/>
              </a:rPr>
              <a:t>Çığ </a:t>
            </a:r>
          </a:p>
          <a:p>
            <a:endParaRPr lang="tr-TR" dirty="0" smtClean="0">
              <a:solidFill>
                <a:srgbClr val="3B3835"/>
              </a:solidFill>
              <a:latin typeface="Helvetica Neue"/>
            </a:endParaRPr>
          </a:p>
          <a:p>
            <a:r>
              <a:rPr lang="tr-TR" dirty="0" smtClean="0">
                <a:solidFill>
                  <a:srgbClr val="3B3835"/>
                </a:solidFill>
                <a:latin typeface="Helvetica Neue"/>
              </a:rPr>
              <a:t>2</a:t>
            </a:r>
            <a:r>
              <a:rPr lang="tr-TR" dirty="0">
                <a:solidFill>
                  <a:srgbClr val="3B3835"/>
                </a:solidFill>
                <a:latin typeface="Helvetica Neue"/>
              </a:rPr>
              <a:t>. KARMAŞIK İNSANİ </a:t>
            </a:r>
            <a:r>
              <a:rPr lang="tr-TR" dirty="0" smtClean="0">
                <a:solidFill>
                  <a:srgbClr val="3B3835"/>
                </a:solidFill>
                <a:latin typeface="Helvetica Neue"/>
              </a:rPr>
              <a:t>ACİLLER</a:t>
            </a:r>
          </a:p>
          <a:p>
            <a:r>
              <a:rPr lang="tr-TR" dirty="0" smtClean="0">
                <a:solidFill>
                  <a:srgbClr val="3B3835"/>
                </a:solidFill>
                <a:latin typeface="Helvetica Neue"/>
              </a:rPr>
              <a:t> </a:t>
            </a:r>
            <a:r>
              <a:rPr lang="tr-TR" dirty="0">
                <a:solidFill>
                  <a:srgbClr val="3B3835"/>
                </a:solidFill>
                <a:latin typeface="Helvetica Neue"/>
              </a:rPr>
              <a:t>(Olağan dışı durumların ardından gıda, sağlık ve diğer sosyal hizmetlerin yavaş kasıtlı ve planlı olmasa da kontrolden çıkması ve etnik sonuçlar (ayrımcılık, soykırım), yoksulluk, işsizlik, anarşi ve benzeri durumların oluşması</a:t>
            </a:r>
            <a:r>
              <a:rPr lang="tr-TR" dirty="0" smtClean="0">
                <a:solidFill>
                  <a:srgbClr val="3B3835"/>
                </a:solidFill>
                <a:latin typeface="Helvetica Neue"/>
              </a:rPr>
              <a:t>)</a:t>
            </a:r>
            <a:endParaRPr lang="tr-TR" dirty="0"/>
          </a:p>
        </p:txBody>
      </p:sp>
    </p:spTree>
    <p:extLst>
      <p:ext uri="{BB962C8B-B14F-4D97-AF65-F5344CB8AC3E}">
        <p14:creationId xmlns:p14="http://schemas.microsoft.com/office/powerpoint/2010/main" val="335160780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95942" y="1281177"/>
            <a:ext cx="8948057" cy="3108543"/>
          </a:xfrm>
          <a:prstGeom prst="rect">
            <a:avLst/>
          </a:prstGeom>
        </p:spPr>
        <p:txBody>
          <a:bodyPr wrap="square">
            <a:spAutoFit/>
          </a:bodyPr>
          <a:lstStyle/>
          <a:p>
            <a:r>
              <a:rPr lang="tr-TR" sz="2800" dirty="0">
                <a:solidFill>
                  <a:srgbClr val="3B3835"/>
                </a:solidFill>
                <a:latin typeface="Helvetica Neue"/>
              </a:rPr>
              <a:t>3. İNSAN ELİYLE OLAN AFETLER </a:t>
            </a:r>
            <a:endParaRPr lang="tr-TR" sz="2800" dirty="0" smtClean="0">
              <a:solidFill>
                <a:srgbClr val="3B3835"/>
              </a:solidFill>
              <a:latin typeface="Helvetica Neue"/>
            </a:endParaRPr>
          </a:p>
          <a:p>
            <a:r>
              <a:rPr lang="tr-TR" sz="2800" dirty="0" smtClean="0">
                <a:solidFill>
                  <a:srgbClr val="3B3835"/>
                </a:solidFill>
                <a:latin typeface="Helvetica Neue"/>
              </a:rPr>
              <a:t>• </a:t>
            </a:r>
            <a:r>
              <a:rPr lang="tr-TR" sz="2800" dirty="0">
                <a:solidFill>
                  <a:srgbClr val="3B3835"/>
                </a:solidFill>
                <a:latin typeface="Helvetica Neue"/>
              </a:rPr>
              <a:t>Kompleks aciller – Toplu göçler – Savaşlar </a:t>
            </a:r>
            <a:endParaRPr lang="tr-TR" sz="2800" dirty="0" smtClean="0">
              <a:solidFill>
                <a:srgbClr val="3B3835"/>
              </a:solidFill>
              <a:latin typeface="Helvetica Neue"/>
            </a:endParaRPr>
          </a:p>
          <a:p>
            <a:endParaRPr lang="tr-TR" sz="2800" dirty="0" smtClean="0">
              <a:solidFill>
                <a:srgbClr val="3B3835"/>
              </a:solidFill>
              <a:latin typeface="Helvetica Neue"/>
            </a:endParaRPr>
          </a:p>
          <a:p>
            <a:r>
              <a:rPr lang="tr-TR" sz="2800" dirty="0" smtClean="0">
                <a:solidFill>
                  <a:srgbClr val="3B3835"/>
                </a:solidFill>
                <a:latin typeface="Helvetica Neue"/>
              </a:rPr>
              <a:t>• </a:t>
            </a:r>
            <a:r>
              <a:rPr lang="tr-TR" sz="2800" dirty="0">
                <a:solidFill>
                  <a:srgbClr val="3B3835"/>
                </a:solidFill>
                <a:latin typeface="Helvetica Neue"/>
              </a:rPr>
              <a:t>Teknolojik afetler – Kimyasal afetler – Nükleer afetler </a:t>
            </a:r>
            <a:endParaRPr lang="tr-TR" sz="2800" dirty="0" smtClean="0">
              <a:solidFill>
                <a:srgbClr val="3B3835"/>
              </a:solidFill>
              <a:latin typeface="Helvetica Neue"/>
            </a:endParaRPr>
          </a:p>
          <a:p>
            <a:endParaRPr lang="tr-TR" sz="2800" dirty="0" smtClean="0">
              <a:solidFill>
                <a:srgbClr val="3B3835"/>
              </a:solidFill>
              <a:latin typeface="Helvetica Neue"/>
            </a:endParaRPr>
          </a:p>
          <a:p>
            <a:r>
              <a:rPr lang="tr-TR" sz="2800" dirty="0" smtClean="0">
                <a:solidFill>
                  <a:srgbClr val="3B3835"/>
                </a:solidFill>
                <a:latin typeface="Helvetica Neue"/>
              </a:rPr>
              <a:t>• </a:t>
            </a:r>
            <a:r>
              <a:rPr lang="tr-TR" sz="2800" dirty="0">
                <a:solidFill>
                  <a:srgbClr val="3B3835"/>
                </a:solidFill>
                <a:latin typeface="Helvetica Neue"/>
              </a:rPr>
              <a:t>Yerleşim birimlerine yakın afetler – Trafik kazaları – Uçak kazaları – Deniz kazaları</a:t>
            </a:r>
            <a:endParaRPr lang="tr-TR" sz="2800" dirty="0"/>
          </a:p>
        </p:txBody>
      </p:sp>
    </p:spTree>
    <p:extLst>
      <p:ext uri="{BB962C8B-B14F-4D97-AF65-F5344CB8AC3E}">
        <p14:creationId xmlns:p14="http://schemas.microsoft.com/office/powerpoint/2010/main" val="24785334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Resim 2"/>
          <p:cNvPicPr>
            <a:picLocks noChangeAspect="1"/>
          </p:cNvPicPr>
          <p:nvPr/>
        </p:nvPicPr>
        <p:blipFill>
          <a:blip r:embed="rId2"/>
          <a:stretch>
            <a:fillRect/>
          </a:stretch>
        </p:blipFill>
        <p:spPr>
          <a:xfrm>
            <a:off x="285365" y="294669"/>
            <a:ext cx="2706859" cy="853514"/>
          </a:xfrm>
          <a:prstGeom prst="rect">
            <a:avLst/>
          </a:prstGeom>
        </p:spPr>
      </p:pic>
      <p:sp>
        <p:nvSpPr>
          <p:cNvPr id="4" name="Dikdörtgen 3"/>
          <p:cNvSpPr/>
          <p:nvPr/>
        </p:nvSpPr>
        <p:spPr>
          <a:xfrm>
            <a:off x="356260" y="1765699"/>
            <a:ext cx="8787740" cy="2677656"/>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tr-TR" sz="2800" b="0" i="0" u="none" strike="noStrike" kern="0" cap="none" spc="0" normalizeH="0" baseline="0" noProof="0" dirty="0" smtClean="0">
                <a:ln>
                  <a:noFill/>
                </a:ln>
                <a:solidFill>
                  <a:prstClr val="black"/>
                </a:solidFill>
                <a:effectLst/>
                <a:uLnTx/>
                <a:uFillTx/>
              </a:rPr>
              <a:t>Afetlerin önlenmesi ve zararların azaltılması amacıyla bir afet olayının aşamalarında yapılması gereken çalışmaların yönlendirilmesi, koordine edilmesi ve uygulanabilmesi için toplumun tüm kurum ve kuruluşları ile kaynaklarının bu amaç doğrultusunda yönetilmesidir.</a:t>
            </a:r>
          </a:p>
          <a:p>
            <a:pPr marL="0" marR="0" lvl="0" indent="0" defTabSz="914400" eaLnBrk="1" fontAlgn="auto" latinLnBrk="0" hangingPunct="1">
              <a:lnSpc>
                <a:spcPct val="100000"/>
              </a:lnSpc>
              <a:spcBef>
                <a:spcPts val="0"/>
              </a:spcBef>
              <a:spcAft>
                <a:spcPts val="0"/>
              </a:spcAft>
              <a:buClrTx/>
              <a:buSzTx/>
              <a:buFontTx/>
              <a:buNone/>
              <a:tabLst/>
              <a:defRPr/>
            </a:pPr>
            <a:endParaRPr kumimoji="0" lang="tr-TR" sz="2800" b="0" i="0" u="none" strike="noStrike" kern="0" cap="none" spc="0" normalizeH="0" baseline="0" noProof="0" dirty="0" smtClean="0">
              <a:ln>
                <a:noFill/>
              </a:ln>
              <a:solidFill>
                <a:prstClr val="black"/>
              </a:solidFill>
              <a:effectLst/>
              <a:uLnTx/>
              <a:uFillTx/>
            </a:endParaRPr>
          </a:p>
        </p:txBody>
      </p:sp>
    </p:spTree>
    <p:extLst>
      <p:ext uri="{BB962C8B-B14F-4D97-AF65-F5344CB8AC3E}">
        <p14:creationId xmlns:p14="http://schemas.microsoft.com/office/powerpoint/2010/main" val="222031983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564077" y="1598497"/>
            <a:ext cx="8461169" cy="3046988"/>
          </a:xfrm>
          <a:prstGeom prst="rect">
            <a:avLst/>
          </a:prstGeom>
        </p:spPr>
        <p:txBody>
          <a:bodyPr wrap="square">
            <a:spAutoFit/>
          </a:bodyPr>
          <a:lstStyle/>
          <a:p>
            <a:pPr lvl="0">
              <a:defRPr/>
            </a:pPr>
            <a:r>
              <a:rPr lang="tr-TR" sz="2400" kern="0" dirty="0">
                <a:solidFill>
                  <a:prstClr val="black"/>
                </a:solidFill>
              </a:rPr>
              <a:t>Kentsel ve kırsal alanda yaşamakta olan tüm toplumun doğal, insan ürünü veya teknolojik nitelikteki afetlere karşı, koruyucu önlemden başlayarak, afete hazırlık, afete müdahale ve afetle mücadele ile afet sonrası yapılacak tüm ekonomik, sosyal, kültürel ve psikolojik rehabilitasyon çalışmalarının planlanması, yasal ve yönetsel metinlerle düzenlenmesi, uygulanması, mali kaynakların temini, koordine edilmesi ve tüm bu çalışmaların denetlenmesi faaliyetlerinin bütünüdür.</a:t>
            </a:r>
            <a:endParaRPr lang="tr-TR" sz="2400" kern="0" dirty="0">
              <a:solidFill>
                <a:prstClr val="black"/>
              </a:solidFill>
            </a:endParaRPr>
          </a:p>
        </p:txBody>
      </p:sp>
    </p:spTree>
    <p:extLst>
      <p:ext uri="{BB962C8B-B14F-4D97-AF65-F5344CB8AC3E}">
        <p14:creationId xmlns:p14="http://schemas.microsoft.com/office/powerpoint/2010/main" val="4746537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konomi">
  <a:themeElements>
    <a:clrScheme name="Gazete kağıdı">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zete kağıdı">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extLst>
    <a:ext uri="{05A4C25C-085E-4340-85A3-A5531E510DB2}">
      <thm15:themeFamily xmlns:thm15="http://schemas.microsoft.com/office/thememl/2012/main" name="ekonomi" id="{14396F44-94C0-4BF2-8333-266569A57D02}" vid="{03703BF9-DFA0-42C9-89F9-C03DE1C4A071}"/>
    </a:ext>
  </a:extLst>
</a:theme>
</file>

<file path=ppt/theme/theme2.xml><?xml version="1.0" encoding="utf-8"?>
<a:theme xmlns:a="http://schemas.openxmlformats.org/drawingml/2006/main" name="1_Rics">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Ofis Klasik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ppt/theme/theme3.xml><?xml version="1.0" encoding="utf-8"?>
<a:theme xmlns:a="http://schemas.openxmlformats.org/drawingml/2006/main" name="h.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h.t." id="{413A7544-DC64-4FD9-B67F-E82A6B382656}" vid="{2993C0EF-C761-423D-BA24-A50FC7959470}"/>
    </a:ext>
  </a:extLst>
</a:theme>
</file>

<file path=ppt/theme/theme4.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ekonomi</Template>
  <TotalTime>26500</TotalTime>
  <Words>570</Words>
  <Application>Microsoft Office PowerPoint</Application>
  <PresentationFormat>Ekran Gösterisi (4:3)</PresentationFormat>
  <Paragraphs>52</Paragraphs>
  <Slides>10</Slides>
  <Notes>0</Notes>
  <HiddenSlides>0</HiddenSlides>
  <MMClips>0</MMClips>
  <ScaleCrop>false</ScaleCrop>
  <HeadingPairs>
    <vt:vector size="6" baseType="variant">
      <vt:variant>
        <vt:lpstr>Kullanılan Yazı Tipleri</vt:lpstr>
      </vt:variant>
      <vt:variant>
        <vt:i4>7</vt:i4>
      </vt:variant>
      <vt:variant>
        <vt:lpstr>Tema</vt:lpstr>
      </vt:variant>
      <vt:variant>
        <vt:i4>3</vt:i4>
      </vt:variant>
      <vt:variant>
        <vt:lpstr>Slayt Başlıkları</vt:lpstr>
      </vt:variant>
      <vt:variant>
        <vt:i4>10</vt:i4>
      </vt:variant>
    </vt:vector>
  </HeadingPairs>
  <TitlesOfParts>
    <vt:vector size="20" baseType="lpstr">
      <vt:lpstr>ＭＳ Ｐゴシック</vt:lpstr>
      <vt:lpstr>Arial</vt:lpstr>
      <vt:lpstr>Calibri</vt:lpstr>
      <vt:lpstr>Helvetica Neue</vt:lpstr>
      <vt:lpstr>inherit</vt:lpstr>
      <vt:lpstr>Rajdhani</vt:lpstr>
      <vt:lpstr>Wingdings</vt:lpstr>
      <vt:lpstr>ekonomi</vt:lpstr>
      <vt:lpstr>1_Rics</vt:lpstr>
      <vt:lpstr>h.t.</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ANKARA ÜNİVERSİTESİ UYGULAMALI BİLİMLER FAKÜLTESİ GAYRİMENKUL GELİŞTİRME VE YÖNETİMİ BÖLÜMÜ</dc:title>
  <dc:creator>sibel</dc:creator>
  <cp:lastModifiedBy>USER</cp:lastModifiedBy>
  <cp:revision>1000</cp:revision>
  <cp:lastPrinted>2016-10-24T07:53:35Z</cp:lastPrinted>
  <dcterms:created xsi:type="dcterms:W3CDTF">2016-09-18T09:35:24Z</dcterms:created>
  <dcterms:modified xsi:type="dcterms:W3CDTF">2020-03-31T08:33:24Z</dcterms:modified>
</cp:coreProperties>
</file>