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7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9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04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24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37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4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353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82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919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17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1823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0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444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65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5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9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3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31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7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9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6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49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696817" y="1510749"/>
            <a:ext cx="6858000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SHB-419 DAYANIŞMA MODELLERİ</a:t>
            </a:r>
            <a:br>
              <a:rPr lang="tr-TR" b="1" dirty="0" smtClean="0"/>
            </a:br>
            <a:r>
              <a:rPr lang="tr-TR" b="1" dirty="0" smtClean="0"/>
              <a:t>İNSANİ HİZMET ÖRGÜTLERİNDE GÖNÜLLÜ ÇALIŞMA PLANLAMA: ÇALIŞMANIN AMACI VE GEREKÇESİ II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013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80124" y="590480"/>
            <a:ext cx="783254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HER BİR ÖĞRENCİ GRUBUNUN ÖRNEK </a:t>
            </a:r>
            <a:r>
              <a:rPr lang="tr-TR" sz="2400" b="1" dirty="0">
                <a:solidFill>
                  <a:prstClr val="black"/>
                </a:solidFill>
              </a:rPr>
              <a:t>PROJELERİNİN </a:t>
            </a: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GELİŞİM AŞAMALARINA GÖRE </a:t>
            </a:r>
            <a:r>
              <a:rPr lang="tr-TR" sz="2400" b="1" dirty="0" smtClean="0">
                <a:solidFill>
                  <a:prstClr val="black"/>
                </a:solidFill>
              </a:rPr>
              <a:t>İNCELENMESİ</a:t>
            </a: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PROJE GELİŞİM AŞAMASI III-Hedef Grubun Belirlenmesi</a:t>
            </a:r>
          </a:p>
          <a:p>
            <a:pPr lvl="0" algn="ctr"/>
            <a:r>
              <a:rPr lang="tr-TR" sz="2400" dirty="0" smtClean="0">
                <a:solidFill>
                  <a:prstClr val="black"/>
                </a:solidFill>
              </a:rPr>
              <a:t>«</a:t>
            </a:r>
            <a:r>
              <a:rPr lang="tr-TR" sz="2400" dirty="0" smtClean="0">
                <a:solidFill>
                  <a:prstClr val="black"/>
                </a:solidFill>
              </a:rPr>
              <a:t>Hedef </a:t>
            </a:r>
            <a:r>
              <a:rPr lang="tr-TR" sz="2400" dirty="0" smtClean="0">
                <a:solidFill>
                  <a:prstClr val="black"/>
                </a:solidFill>
              </a:rPr>
              <a:t>gruptaki kişi sayısının, hedef grubun özelliklerinin, yaşadıkları çevrenin tanıtılması»</a:t>
            </a:r>
          </a:p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dirty="0">
                <a:solidFill>
                  <a:prstClr val="black"/>
                </a:solidFill>
              </a:rPr>
              <a:t>(Duyan, </a:t>
            </a:r>
            <a:r>
              <a:rPr lang="tr-TR" sz="2400" dirty="0" err="1" smtClean="0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smtClean="0">
                <a:solidFill>
                  <a:prstClr val="black"/>
                </a:solidFill>
              </a:rPr>
              <a:t>Demirbilek, Yüceer-Kardeş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smtClean="0">
                <a:solidFill>
                  <a:prstClr val="black"/>
                </a:solidFill>
              </a:rPr>
              <a:t>2017) </a:t>
            </a:r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70185" y="769384"/>
            <a:ext cx="783254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PROJE GELİŞİM AŞAMASI IV-İşbirliği Yapılacak Kuruluşların Belirlenmesi</a:t>
            </a: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r>
              <a:rPr lang="tr-TR" sz="2400" dirty="0" smtClean="0">
                <a:solidFill>
                  <a:prstClr val="black"/>
                </a:solidFill>
              </a:rPr>
              <a:t>«Projede görev alacak insani hizmet örgütlerinin belirlenmesi, bu örgütlerin rol ve sorumluluklarının saptanması, kurulacak iletişim kanalı, projede görevli kişilerin görev tanımı»</a:t>
            </a:r>
          </a:p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(</a:t>
            </a:r>
            <a:r>
              <a:rPr lang="tr-TR" sz="2400" b="1" dirty="0">
                <a:solidFill>
                  <a:prstClr val="black"/>
                </a:solidFill>
              </a:rPr>
              <a:t>Duyan, </a:t>
            </a:r>
            <a:r>
              <a:rPr lang="tr-TR" sz="2400" b="1" dirty="0" err="1">
                <a:solidFill>
                  <a:prstClr val="black"/>
                </a:solidFill>
              </a:rPr>
              <a:t>Çifci</a:t>
            </a:r>
            <a:r>
              <a:rPr lang="tr-TR" sz="2400" b="1" dirty="0">
                <a:solidFill>
                  <a:prstClr val="black"/>
                </a:solidFill>
              </a:rPr>
              <a:t>, Demirbilek, Yüceer-Kardeş ve </a:t>
            </a:r>
            <a:r>
              <a:rPr lang="tr-TR" sz="2400" b="1" dirty="0" err="1">
                <a:solidFill>
                  <a:prstClr val="black"/>
                </a:solidFill>
              </a:rPr>
              <a:t>Kuddaş</a:t>
            </a:r>
            <a:r>
              <a:rPr lang="tr-TR" sz="2400" b="1" dirty="0">
                <a:solidFill>
                  <a:prstClr val="black"/>
                </a:solidFill>
              </a:rPr>
              <a:t>, 2017) 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85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70185" y="769384"/>
            <a:ext cx="78325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dirty="0">
                <a:solidFill>
                  <a:prstClr val="black"/>
                </a:solidFill>
              </a:rPr>
              <a:t>Duyan, V., </a:t>
            </a:r>
            <a:r>
              <a:rPr lang="tr-TR" sz="2400" dirty="0" err="1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E., Demirbilek, M., Yüceer-Kardeş, T.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B. (2017). SHB-407 Toplumla Sosyal Hizmet Uygulaması Yönergesi. Ankara Üniversitesi Sağlık Bilimleri Fakültesi Sosyal Hizmet Bölümü. 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6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132</Words>
  <Application>Microsoft Office PowerPoint</Application>
  <PresentationFormat>Geniş ekran</PresentationFormat>
  <Paragraphs>38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Ofis Teması</vt:lpstr>
      <vt:lpstr>1_Ofis Teması</vt:lpstr>
      <vt:lpstr>SHB-419 DAYANIŞMA MODELLERİ İNSANİ HİZMET ÖRGÜTLERİNDE GÖNÜLLÜ ÇALIŞMA PLANLAMA: ÇALIŞMANIN AMACI VE GEREKÇESİ II  DOÇ.DR.FİLİZ YILDIRIM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TOPLUMLA SOSYAL HİZMET: DAYANIŞMA İÇİN İYİ UYGULAMA ÖRNEKLERİ DOÇ.DR.FİLİZ YILDIRIM</dc:title>
  <dc:creator>C</dc:creator>
  <cp:lastModifiedBy>C</cp:lastModifiedBy>
  <cp:revision>13</cp:revision>
  <dcterms:created xsi:type="dcterms:W3CDTF">2017-11-02T20:04:30Z</dcterms:created>
  <dcterms:modified xsi:type="dcterms:W3CDTF">2017-11-03T18:07:52Z</dcterms:modified>
</cp:coreProperties>
</file>