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710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27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35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260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78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184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38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32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51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32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42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15A10-55F0-435E-8EE3-ED2A9888EEE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75A0E-E0E6-4445-A4CA-7793EFCDEC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97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199" y="1360449"/>
            <a:ext cx="11619571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Türkiye’de siyaset muhabirliğinin evrimi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Medya </a:t>
            </a:r>
            <a:r>
              <a:rPr lang="tr-TR" dirty="0" smtClean="0"/>
              <a:t>düzeninin dönüşümü (Matbuat - Basın - Medya)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*Savaş sonrası dönemde, iki kutuplu dünya sisteminde Batı yanlısı tutum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*Kapitalist ekonomiye eklemlenme politikaları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277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199" y="1360449"/>
            <a:ext cx="11619571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*1980 sonrası dönem 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*</a:t>
            </a:r>
            <a:r>
              <a:rPr lang="tr-TR" dirty="0" smtClean="0"/>
              <a:t>2000 sonrası </a:t>
            </a:r>
            <a:r>
              <a:rPr lang="tr-TR" dirty="0" smtClean="0"/>
              <a:t>dönemi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9506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199" y="1360449"/>
            <a:ext cx="11619571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Siyaset Muhabirliği Çeşitleri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-Cumhurbaşkanlığı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-Parlamento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-Çoğunluk Partisi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-Ana Muhalefet Partisi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-Siyasi Parti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28406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199" y="1360449"/>
            <a:ext cx="11619571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Cumhurbaşkanlığı </a:t>
            </a:r>
            <a:r>
              <a:rPr lang="tr-TR" dirty="0" smtClean="0"/>
              <a:t>Muhabirliği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-Yeni sistemde en önemli muhabirlik türü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-Haber toplamanın ve doğrulatmanın en zor olduğu alan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-Hangi haber kaynaklarını ve kimleri izlemeli? Kimlerle iletişim içinde olmalı?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46818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199" y="1360449"/>
            <a:ext cx="11619571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/>
          </a:p>
          <a:p>
            <a:pPr marL="0" indent="0">
              <a:lnSpc>
                <a:spcPct val="114000"/>
              </a:lnSpc>
              <a:buNone/>
            </a:pPr>
            <a:r>
              <a:rPr lang="tr-TR" smtClean="0"/>
              <a:t>Tartışma </a:t>
            </a:r>
            <a:r>
              <a:rPr lang="tr-TR" dirty="0" smtClean="0"/>
              <a:t>ve </a:t>
            </a:r>
            <a:r>
              <a:rPr lang="tr-TR" smtClean="0"/>
              <a:t>örnek haber incelemeleri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39604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102</Words>
  <Application>Microsoft Office PowerPoint</Application>
  <PresentationFormat>Geniş ekran</PresentationFormat>
  <Paragraphs>33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Siyaset Muhabirliği</vt:lpstr>
      <vt:lpstr>Siyaset Muhabirliği</vt:lpstr>
      <vt:lpstr>Siyaset Muhabirliği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2020-02-12T10:43:49Z</dcterms:created>
  <dcterms:modified xsi:type="dcterms:W3CDTF">2020-02-12T10:46:22Z</dcterms:modified>
</cp:coreProperties>
</file>