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15A10-55F0-435E-8EE3-ED2A9888EEEB}" type="datetimeFigureOut">
              <a:rPr lang="tr-TR" smtClean="0"/>
              <a:t>12.02.2020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75A0E-E0E6-4445-A4CA-7793EFCDEC0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747103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15A10-55F0-435E-8EE3-ED2A9888EEEB}" type="datetimeFigureOut">
              <a:rPr lang="tr-TR" smtClean="0"/>
              <a:t>12.02.2020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75A0E-E0E6-4445-A4CA-7793EFCDEC0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842741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15A10-55F0-435E-8EE3-ED2A9888EEEB}" type="datetimeFigureOut">
              <a:rPr lang="tr-TR" smtClean="0"/>
              <a:t>12.02.2020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75A0E-E0E6-4445-A4CA-7793EFCDEC0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973599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15A10-55F0-435E-8EE3-ED2A9888EEEB}" type="datetimeFigureOut">
              <a:rPr lang="tr-TR" smtClean="0"/>
              <a:t>12.02.2020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75A0E-E0E6-4445-A4CA-7793EFCDEC0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526070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15A10-55F0-435E-8EE3-ED2A9888EEEB}" type="datetimeFigureOut">
              <a:rPr lang="tr-TR" smtClean="0"/>
              <a:t>12.02.2020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75A0E-E0E6-4445-A4CA-7793EFCDEC0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907859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15A10-55F0-435E-8EE3-ED2A9888EEEB}" type="datetimeFigureOut">
              <a:rPr lang="tr-TR" smtClean="0"/>
              <a:t>12.02.2020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75A0E-E0E6-4445-A4CA-7793EFCDEC0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701842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15A10-55F0-435E-8EE3-ED2A9888EEEB}" type="datetimeFigureOut">
              <a:rPr lang="tr-TR" smtClean="0"/>
              <a:t>12.02.2020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75A0E-E0E6-4445-A4CA-7793EFCDEC0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493849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15A10-55F0-435E-8EE3-ED2A9888EEEB}" type="datetimeFigureOut">
              <a:rPr lang="tr-TR" smtClean="0"/>
              <a:t>12.02.2020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75A0E-E0E6-4445-A4CA-7793EFCDEC0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073266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15A10-55F0-435E-8EE3-ED2A9888EEEB}" type="datetimeFigureOut">
              <a:rPr lang="tr-TR" smtClean="0"/>
              <a:t>12.02.2020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75A0E-E0E6-4445-A4CA-7793EFCDEC0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118513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15A10-55F0-435E-8EE3-ED2A9888EEEB}" type="datetimeFigureOut">
              <a:rPr lang="tr-TR" smtClean="0"/>
              <a:t>12.02.2020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75A0E-E0E6-4445-A4CA-7793EFCDEC0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393218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15A10-55F0-435E-8EE3-ED2A9888EEEB}" type="datetimeFigureOut">
              <a:rPr lang="tr-TR" smtClean="0"/>
              <a:t>12.02.2020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75A0E-E0E6-4445-A4CA-7793EFCDEC0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234293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615A10-55F0-435E-8EE3-ED2A9888EEEB}" type="datetimeFigureOut">
              <a:rPr lang="tr-TR" smtClean="0"/>
              <a:t>12.02.2020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B75A0E-E0E6-4445-A4CA-7793EFCDEC0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999799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4800" dirty="0" smtClean="0">
                <a:solidFill>
                  <a:srgbClr val="FF0000"/>
                </a:solidFill>
              </a:rPr>
              <a:t>Siyaset Muhabirliği</a:t>
            </a:r>
            <a:endParaRPr lang="tr-TR" sz="4800" b="1" dirty="0">
              <a:solidFill>
                <a:srgbClr val="FF0000"/>
              </a:solidFill>
            </a:endParaRPr>
          </a:p>
        </p:txBody>
      </p:sp>
      <p:sp>
        <p:nvSpPr>
          <p:cNvPr id="5" name="İçerik Yer Tutucusu 2"/>
          <p:cNvSpPr txBox="1">
            <a:spLocks/>
          </p:cNvSpPr>
          <p:nvPr/>
        </p:nvSpPr>
        <p:spPr>
          <a:xfrm>
            <a:off x="457199" y="1360449"/>
            <a:ext cx="11619571" cy="52633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4000"/>
              </a:lnSpc>
              <a:buNone/>
            </a:pPr>
            <a:r>
              <a:rPr lang="tr-TR" dirty="0" smtClean="0"/>
              <a:t>Türkiye’de siyaset muhabirliğinin evrimi </a:t>
            </a:r>
          </a:p>
          <a:p>
            <a:pPr marL="0" indent="0">
              <a:lnSpc>
                <a:spcPct val="114000"/>
              </a:lnSpc>
              <a:buNone/>
            </a:pPr>
            <a:endParaRPr lang="tr-TR" dirty="0" smtClean="0"/>
          </a:p>
          <a:p>
            <a:pPr marL="0" indent="0">
              <a:lnSpc>
                <a:spcPct val="114000"/>
              </a:lnSpc>
              <a:buNone/>
            </a:pPr>
            <a:r>
              <a:rPr lang="tr-TR" dirty="0" smtClean="0"/>
              <a:t>Medya </a:t>
            </a:r>
            <a:r>
              <a:rPr lang="tr-TR" dirty="0" smtClean="0"/>
              <a:t>düzeninin dönüşümü (Matbuat - Basın - Medya)</a:t>
            </a:r>
          </a:p>
          <a:p>
            <a:pPr marL="0" indent="0">
              <a:lnSpc>
                <a:spcPct val="114000"/>
              </a:lnSpc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buNone/>
            </a:pPr>
            <a:r>
              <a:rPr lang="tr-TR" dirty="0" smtClean="0"/>
              <a:t>*Savaş sonrası dönemde, iki kutuplu dünya sisteminde Batı yanlısı tutum</a:t>
            </a:r>
          </a:p>
          <a:p>
            <a:pPr marL="0" indent="0">
              <a:lnSpc>
                <a:spcPct val="114000"/>
              </a:lnSpc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buNone/>
            </a:pPr>
            <a:r>
              <a:rPr lang="tr-TR" dirty="0" smtClean="0"/>
              <a:t>*Kapitalist ekonomiye eklemlenme politikaları</a:t>
            </a:r>
            <a:endParaRPr lang="tr-TR" dirty="0"/>
          </a:p>
          <a:p>
            <a:pPr marL="0" indent="0">
              <a:lnSpc>
                <a:spcPct val="114000"/>
              </a:lnSpc>
              <a:buNone/>
            </a:pP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10327796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4800" dirty="0" smtClean="0">
                <a:solidFill>
                  <a:srgbClr val="FF0000"/>
                </a:solidFill>
              </a:rPr>
              <a:t>Siyaset Muhabirliği</a:t>
            </a:r>
            <a:endParaRPr lang="tr-TR" sz="4800" b="1" dirty="0">
              <a:solidFill>
                <a:srgbClr val="FF0000"/>
              </a:solidFill>
            </a:endParaRPr>
          </a:p>
        </p:txBody>
      </p:sp>
      <p:sp>
        <p:nvSpPr>
          <p:cNvPr id="5" name="İçerik Yer Tutucusu 2"/>
          <p:cNvSpPr txBox="1">
            <a:spLocks/>
          </p:cNvSpPr>
          <p:nvPr/>
        </p:nvSpPr>
        <p:spPr>
          <a:xfrm>
            <a:off x="457199" y="1360449"/>
            <a:ext cx="11619571" cy="52633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4000"/>
              </a:lnSpc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buNone/>
            </a:pPr>
            <a:r>
              <a:rPr lang="tr-TR" dirty="0" smtClean="0"/>
              <a:t>*1980 sonrası dönem </a:t>
            </a:r>
            <a:endParaRPr lang="tr-TR" dirty="0"/>
          </a:p>
          <a:p>
            <a:pPr marL="0" indent="0">
              <a:lnSpc>
                <a:spcPct val="114000"/>
              </a:lnSpc>
              <a:buNone/>
            </a:pPr>
            <a:endParaRPr lang="tr-TR" dirty="0" smtClean="0"/>
          </a:p>
          <a:p>
            <a:pPr marL="0" indent="0">
              <a:lnSpc>
                <a:spcPct val="114000"/>
              </a:lnSpc>
              <a:buNone/>
            </a:pPr>
            <a:r>
              <a:rPr lang="tr-TR" dirty="0" smtClean="0"/>
              <a:t>*</a:t>
            </a:r>
            <a:r>
              <a:rPr lang="tr-TR" dirty="0" smtClean="0"/>
              <a:t>2000 sonrası </a:t>
            </a:r>
            <a:r>
              <a:rPr lang="tr-TR" dirty="0" smtClean="0"/>
              <a:t>dönemi</a:t>
            </a:r>
            <a:endParaRPr lang="tr-TR" dirty="0" smtClean="0"/>
          </a:p>
          <a:p>
            <a:pPr marL="0" indent="0">
              <a:lnSpc>
                <a:spcPct val="114000"/>
              </a:lnSpc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buNone/>
            </a:pP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14950693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4800" dirty="0" smtClean="0">
                <a:solidFill>
                  <a:srgbClr val="FF0000"/>
                </a:solidFill>
              </a:rPr>
              <a:t>Siyaset Muhabirliği</a:t>
            </a:r>
            <a:endParaRPr lang="tr-TR" sz="4800" b="1" dirty="0">
              <a:solidFill>
                <a:srgbClr val="FF0000"/>
              </a:solidFill>
            </a:endParaRPr>
          </a:p>
        </p:txBody>
      </p:sp>
      <p:sp>
        <p:nvSpPr>
          <p:cNvPr id="5" name="İçerik Yer Tutucusu 2"/>
          <p:cNvSpPr txBox="1">
            <a:spLocks/>
          </p:cNvSpPr>
          <p:nvPr/>
        </p:nvSpPr>
        <p:spPr>
          <a:xfrm>
            <a:off x="457199" y="1360449"/>
            <a:ext cx="11619571" cy="52633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4000"/>
              </a:lnSpc>
              <a:buNone/>
            </a:pPr>
            <a:r>
              <a:rPr lang="tr-TR" dirty="0" smtClean="0"/>
              <a:t>Siyaset Muhabirliği Çeşitleri</a:t>
            </a:r>
          </a:p>
          <a:p>
            <a:pPr marL="0" indent="0">
              <a:lnSpc>
                <a:spcPct val="114000"/>
              </a:lnSpc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buNone/>
            </a:pPr>
            <a:r>
              <a:rPr lang="tr-TR" dirty="0" smtClean="0"/>
              <a:t>-Cumhurbaşkanlığı</a:t>
            </a:r>
          </a:p>
          <a:p>
            <a:pPr marL="0" indent="0">
              <a:lnSpc>
                <a:spcPct val="114000"/>
              </a:lnSpc>
              <a:buNone/>
            </a:pPr>
            <a:r>
              <a:rPr lang="tr-TR" dirty="0" smtClean="0"/>
              <a:t>-Parlamento</a:t>
            </a:r>
          </a:p>
          <a:p>
            <a:pPr marL="0" indent="0">
              <a:lnSpc>
                <a:spcPct val="114000"/>
              </a:lnSpc>
              <a:buNone/>
            </a:pPr>
            <a:r>
              <a:rPr lang="tr-TR" dirty="0" smtClean="0"/>
              <a:t>-Çoğunluk Partisi</a:t>
            </a:r>
          </a:p>
          <a:p>
            <a:pPr marL="0" indent="0">
              <a:lnSpc>
                <a:spcPct val="114000"/>
              </a:lnSpc>
              <a:buNone/>
            </a:pPr>
            <a:r>
              <a:rPr lang="tr-TR" dirty="0" smtClean="0"/>
              <a:t>-Ana Muhalefet Partisi</a:t>
            </a:r>
          </a:p>
          <a:p>
            <a:pPr marL="0" indent="0">
              <a:lnSpc>
                <a:spcPct val="114000"/>
              </a:lnSpc>
              <a:buNone/>
            </a:pPr>
            <a:r>
              <a:rPr lang="tr-TR" dirty="0" smtClean="0"/>
              <a:t>-Siyasi Parti </a:t>
            </a:r>
          </a:p>
          <a:p>
            <a:pPr marL="0" indent="0">
              <a:lnSpc>
                <a:spcPct val="114000"/>
              </a:lnSpc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buNone/>
            </a:pP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40284060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4800" dirty="0" smtClean="0">
                <a:solidFill>
                  <a:srgbClr val="FF0000"/>
                </a:solidFill>
              </a:rPr>
              <a:t>Siyaset Muhabirliği</a:t>
            </a:r>
            <a:endParaRPr lang="tr-TR" sz="4800" b="1" dirty="0">
              <a:solidFill>
                <a:srgbClr val="FF0000"/>
              </a:solidFill>
            </a:endParaRPr>
          </a:p>
        </p:txBody>
      </p:sp>
      <p:sp>
        <p:nvSpPr>
          <p:cNvPr id="5" name="İçerik Yer Tutucusu 2"/>
          <p:cNvSpPr txBox="1">
            <a:spLocks/>
          </p:cNvSpPr>
          <p:nvPr/>
        </p:nvSpPr>
        <p:spPr>
          <a:xfrm>
            <a:off x="457199" y="1360449"/>
            <a:ext cx="11619571" cy="52633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4000"/>
              </a:lnSpc>
              <a:buNone/>
            </a:pPr>
            <a:r>
              <a:rPr lang="tr-TR" dirty="0" smtClean="0"/>
              <a:t>Cumhurbaşkanlığı </a:t>
            </a:r>
            <a:r>
              <a:rPr lang="tr-TR" dirty="0" smtClean="0"/>
              <a:t>Muhabirliği</a:t>
            </a:r>
          </a:p>
          <a:p>
            <a:pPr marL="0" indent="0">
              <a:lnSpc>
                <a:spcPct val="114000"/>
              </a:lnSpc>
              <a:buNone/>
            </a:pPr>
            <a:endParaRPr lang="tr-TR" dirty="0" smtClean="0"/>
          </a:p>
          <a:p>
            <a:pPr marL="0" indent="0">
              <a:lnSpc>
                <a:spcPct val="114000"/>
              </a:lnSpc>
              <a:buNone/>
            </a:pPr>
            <a:r>
              <a:rPr lang="tr-TR" dirty="0" smtClean="0"/>
              <a:t>-Yeni sistemde en önemli muhabirlik türü</a:t>
            </a:r>
          </a:p>
          <a:p>
            <a:pPr marL="0" indent="0">
              <a:lnSpc>
                <a:spcPct val="114000"/>
              </a:lnSpc>
              <a:buNone/>
            </a:pPr>
            <a:endParaRPr lang="tr-TR" dirty="0" smtClean="0"/>
          </a:p>
          <a:p>
            <a:pPr marL="0" indent="0">
              <a:lnSpc>
                <a:spcPct val="114000"/>
              </a:lnSpc>
              <a:buNone/>
            </a:pPr>
            <a:r>
              <a:rPr lang="tr-TR" dirty="0" smtClean="0"/>
              <a:t>-Haber toplamanın ve doğrulatmanın en zor olduğu alan</a:t>
            </a:r>
          </a:p>
          <a:p>
            <a:pPr marL="0" indent="0">
              <a:lnSpc>
                <a:spcPct val="114000"/>
              </a:lnSpc>
              <a:buNone/>
            </a:pPr>
            <a:endParaRPr lang="tr-TR" dirty="0" smtClean="0"/>
          </a:p>
          <a:p>
            <a:pPr marL="0" indent="0">
              <a:lnSpc>
                <a:spcPct val="114000"/>
              </a:lnSpc>
              <a:buNone/>
            </a:pPr>
            <a:r>
              <a:rPr lang="tr-TR" dirty="0" smtClean="0"/>
              <a:t>-Hangi haber kaynaklarını ve kimleri izlemeli? Kimlerle iletişim içinde olmalı?</a:t>
            </a:r>
            <a:endParaRPr lang="tr-TR" dirty="0"/>
          </a:p>
          <a:p>
            <a:pPr marL="0" indent="0">
              <a:lnSpc>
                <a:spcPct val="114000"/>
              </a:lnSpc>
              <a:buNone/>
            </a:pP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27468185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4800" dirty="0" smtClean="0">
                <a:solidFill>
                  <a:srgbClr val="FF0000"/>
                </a:solidFill>
              </a:rPr>
              <a:t>Siyaset Muhabirliği</a:t>
            </a:r>
            <a:endParaRPr lang="tr-TR" sz="4800" b="1" dirty="0">
              <a:solidFill>
                <a:srgbClr val="FF0000"/>
              </a:solidFill>
            </a:endParaRPr>
          </a:p>
        </p:txBody>
      </p:sp>
      <p:sp>
        <p:nvSpPr>
          <p:cNvPr id="5" name="İçerik Yer Tutucusu 2"/>
          <p:cNvSpPr txBox="1">
            <a:spLocks/>
          </p:cNvSpPr>
          <p:nvPr/>
        </p:nvSpPr>
        <p:spPr>
          <a:xfrm>
            <a:off x="457199" y="1360449"/>
            <a:ext cx="11619571" cy="52633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4000"/>
              </a:lnSpc>
              <a:buNone/>
            </a:pPr>
            <a:endParaRPr lang="tr-TR" dirty="0" smtClean="0"/>
          </a:p>
          <a:p>
            <a:pPr marL="0" indent="0">
              <a:lnSpc>
                <a:spcPct val="114000"/>
              </a:lnSpc>
              <a:buNone/>
            </a:pPr>
            <a:endParaRPr lang="tr-TR"/>
          </a:p>
          <a:p>
            <a:pPr marL="0" indent="0">
              <a:lnSpc>
                <a:spcPct val="114000"/>
              </a:lnSpc>
              <a:buNone/>
            </a:pPr>
            <a:r>
              <a:rPr lang="tr-TR" smtClean="0"/>
              <a:t>Tartışma </a:t>
            </a:r>
            <a:r>
              <a:rPr lang="tr-TR" dirty="0" smtClean="0"/>
              <a:t>ve </a:t>
            </a:r>
            <a:r>
              <a:rPr lang="tr-TR" smtClean="0"/>
              <a:t>örnek haber incelemeleri</a:t>
            </a: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14396049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102</Words>
  <Application>Microsoft Office PowerPoint</Application>
  <PresentationFormat>Geniş ekran</PresentationFormat>
  <Paragraphs>33</Paragraphs>
  <Slides>5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Teması</vt:lpstr>
      <vt:lpstr>Siyaset Muhabirliği</vt:lpstr>
      <vt:lpstr>Siyaset Muhabirliği</vt:lpstr>
      <vt:lpstr>Siyaset Muhabirliği</vt:lpstr>
      <vt:lpstr>Siyaset Muhabirliği</vt:lpstr>
      <vt:lpstr>Siyaset Muhabirliği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Siyaset Muhabirliği</dc:title>
  <dc:creator>Windows Kullanıcısı</dc:creator>
  <cp:lastModifiedBy>Windows Kullanıcısı</cp:lastModifiedBy>
  <cp:revision>1</cp:revision>
  <dcterms:created xsi:type="dcterms:W3CDTF">2020-02-12T10:43:49Z</dcterms:created>
  <dcterms:modified xsi:type="dcterms:W3CDTF">2020-02-12T10:46:22Z</dcterms:modified>
</cp:coreProperties>
</file>