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90" r:id="rId10"/>
    <p:sldId id="291" r:id="rId11"/>
    <p:sldId id="292" r:id="rId12"/>
    <p:sldId id="293" r:id="rId13"/>
    <p:sldId id="294" r:id="rId14"/>
    <p:sldId id="295" r:id="rId15"/>
    <p:sldId id="28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İspanya mutfağı </a:t>
            </a:r>
          </a:p>
          <a:p>
            <a:pPr marL="0" indent="0" algn="ctr">
              <a:buNone/>
            </a:pPr>
            <a:r>
              <a:rPr lang="tr-TR" sz="3600" dirty="0"/>
              <a:t>-KATALONYA-</a:t>
            </a:r>
          </a:p>
          <a:p>
            <a:pPr marL="0" indent="0" algn="ctr">
              <a:buNone/>
            </a:pPr>
            <a:r>
              <a:rPr lang="tr-TR" sz="3600" dirty="0"/>
              <a:t>Kiler listesi;</a:t>
            </a:r>
          </a:p>
          <a:p>
            <a:pPr marL="0" indent="0" algn="ctr">
              <a:buNone/>
            </a:pPr>
            <a:r>
              <a:rPr lang="tr-TR" sz="2400" dirty="0"/>
              <a:t>Taze balık (keler balığı, pisi balığı, hamsi)</a:t>
            </a:r>
          </a:p>
          <a:p>
            <a:pPr marL="0" indent="0" algn="ctr">
              <a:buNone/>
            </a:pPr>
            <a:r>
              <a:rPr lang="tr-TR" sz="2400" dirty="0"/>
              <a:t>Tuzlanmış morina, </a:t>
            </a:r>
            <a:r>
              <a:rPr lang="tr-TR" sz="2400" dirty="0" err="1"/>
              <a:t>butifarra</a:t>
            </a:r>
            <a:r>
              <a:rPr lang="tr-TR" sz="2400" dirty="0"/>
              <a:t> sucuğu, yumurta, ıtırlı otlar (maydanoz, kekik, </a:t>
            </a:r>
            <a:r>
              <a:rPr lang="tr-TR" sz="2400" dirty="0" err="1"/>
              <a:t>oregano</a:t>
            </a:r>
            <a:r>
              <a:rPr lang="tr-TR" sz="2400" dirty="0"/>
              <a:t>, mercanköşk, tarhun otu, fesleğen, dereotu, defne yaprağı, kuru fasulye, bal, kuru üzüm dolmalık fıstık, domates, soğan, zeytinyağı)</a:t>
            </a:r>
          </a:p>
          <a:p>
            <a:pPr marL="0" indent="0" algn="ctr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11860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İspanya mutfağı </a:t>
            </a:r>
          </a:p>
          <a:p>
            <a:pPr marL="0" indent="0" algn="ctr">
              <a:buNone/>
            </a:pPr>
            <a:r>
              <a:rPr lang="tr-TR" sz="3600" dirty="0"/>
              <a:t>-kuzey ispanya-</a:t>
            </a:r>
          </a:p>
          <a:p>
            <a:pPr marL="0" indent="0" algn="ctr">
              <a:buNone/>
            </a:pPr>
            <a:r>
              <a:rPr lang="tr-TR" sz="3600" dirty="0"/>
              <a:t>Kiler listesi;</a:t>
            </a:r>
          </a:p>
          <a:p>
            <a:pPr marL="0" indent="0" algn="ctr">
              <a:buNone/>
            </a:pPr>
            <a:r>
              <a:rPr lang="tr-TR" sz="2800" dirty="0"/>
              <a:t>Deniz mahsulleri, peynir, kuru fasulye, kestane, ceviz, beyaz şarap</a:t>
            </a:r>
          </a:p>
        </p:txBody>
      </p:sp>
    </p:spTree>
    <p:extLst>
      <p:ext uri="{BB962C8B-B14F-4D97-AF65-F5344CB8AC3E}">
        <p14:creationId xmlns:p14="http://schemas.microsoft.com/office/powerpoint/2010/main" val="2853561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İspanya mutfağı </a:t>
            </a:r>
          </a:p>
          <a:p>
            <a:pPr marL="0" indent="0" algn="ctr">
              <a:buNone/>
            </a:pPr>
            <a:r>
              <a:rPr lang="tr-TR" sz="3600" dirty="0"/>
              <a:t>-kuzey </a:t>
            </a:r>
            <a:r>
              <a:rPr lang="tr-TR" sz="3600" dirty="0" err="1"/>
              <a:t>ispanya’yı</a:t>
            </a:r>
            <a:r>
              <a:rPr lang="tr-TR" sz="3600" dirty="0"/>
              <a:t> tarif edersek ;)</a:t>
            </a:r>
          </a:p>
          <a:p>
            <a:pPr marL="0" indent="0" algn="ctr">
              <a:buNone/>
            </a:pPr>
            <a:r>
              <a:rPr lang="tr-TR" sz="2800" dirty="0"/>
              <a:t>Tarım ve yemek kültürü açısından hayaller alemi</a:t>
            </a:r>
          </a:p>
          <a:p>
            <a:pPr marL="0" indent="0" algn="ctr">
              <a:buNone/>
            </a:pPr>
            <a:r>
              <a:rPr lang="tr-TR" sz="2800" dirty="0" err="1"/>
              <a:t>Tempranillo</a:t>
            </a:r>
            <a:r>
              <a:rPr lang="tr-TR" sz="2800" dirty="0"/>
              <a:t>, </a:t>
            </a:r>
            <a:r>
              <a:rPr lang="tr-TR" sz="2800" dirty="0" err="1"/>
              <a:t>Pıntxo</a:t>
            </a:r>
            <a:r>
              <a:rPr lang="tr-TR" sz="2800" dirty="0"/>
              <a:t> (bir tür </a:t>
            </a:r>
            <a:r>
              <a:rPr lang="tr-TR" sz="2800" dirty="0" err="1"/>
              <a:t>tapas</a:t>
            </a:r>
            <a:r>
              <a:rPr lang="tr-TR" sz="2800" dirty="0"/>
              <a:t>), Elma ve peynir diyarı</a:t>
            </a:r>
          </a:p>
        </p:txBody>
      </p:sp>
    </p:spTree>
    <p:extLst>
      <p:ext uri="{BB962C8B-B14F-4D97-AF65-F5344CB8AC3E}">
        <p14:creationId xmlns:p14="http://schemas.microsoft.com/office/powerpoint/2010/main" val="3816020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İspanya mutfağı </a:t>
            </a:r>
          </a:p>
          <a:p>
            <a:pPr marL="0" indent="0" algn="ctr">
              <a:buNone/>
            </a:pPr>
            <a:r>
              <a:rPr lang="tr-TR" sz="3600" dirty="0"/>
              <a:t>-orta ispanya-</a:t>
            </a:r>
          </a:p>
          <a:p>
            <a:pPr marL="0" indent="0" algn="ctr">
              <a:buNone/>
            </a:pPr>
            <a:r>
              <a:rPr lang="tr-TR" sz="2800" dirty="0"/>
              <a:t>Kiler listesi ;</a:t>
            </a:r>
          </a:p>
          <a:p>
            <a:pPr marL="0" indent="0" algn="ctr">
              <a:buNone/>
            </a:pPr>
            <a:r>
              <a:rPr lang="tr-TR" sz="2800" dirty="0" err="1"/>
              <a:t>Pimenton</a:t>
            </a:r>
            <a:r>
              <a:rPr lang="tr-TR" sz="2800" dirty="0"/>
              <a:t>, kişniş, defne, kekik ve maydanoz, </a:t>
            </a:r>
            <a:r>
              <a:rPr lang="tr-TR" sz="2800" dirty="0" err="1"/>
              <a:t>iberya</a:t>
            </a:r>
            <a:r>
              <a:rPr lang="tr-TR" sz="2800" dirty="0"/>
              <a:t> jambonu, </a:t>
            </a:r>
            <a:r>
              <a:rPr lang="tr-TR" sz="2800" dirty="0" err="1"/>
              <a:t>manchego</a:t>
            </a:r>
            <a:r>
              <a:rPr lang="tr-TR" sz="2800" dirty="0"/>
              <a:t> peyniri, nohut, fasulye, mercimek, badem, </a:t>
            </a:r>
            <a:r>
              <a:rPr lang="tr-TR" sz="2800" dirty="0" err="1"/>
              <a:t>chorizo</a:t>
            </a:r>
            <a:r>
              <a:rPr lang="tr-TR" sz="2800" dirty="0"/>
              <a:t>, </a:t>
            </a:r>
            <a:r>
              <a:rPr lang="tr-TR" sz="2800" dirty="0" err="1"/>
              <a:t>morcilla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180950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İspanya mutfağı </a:t>
            </a:r>
          </a:p>
          <a:p>
            <a:pPr marL="0" indent="0" algn="ctr">
              <a:buNone/>
            </a:pPr>
            <a:r>
              <a:rPr lang="tr-TR" sz="3600" dirty="0"/>
              <a:t>-ENDÜLÜS-</a:t>
            </a:r>
          </a:p>
          <a:p>
            <a:pPr marL="0" indent="0" algn="ctr">
              <a:buNone/>
            </a:pPr>
            <a:r>
              <a:rPr lang="tr-TR" sz="2800" dirty="0"/>
              <a:t>Kiler listesi ;</a:t>
            </a:r>
          </a:p>
          <a:p>
            <a:pPr marL="0" indent="0" algn="ctr">
              <a:buNone/>
            </a:pPr>
            <a:r>
              <a:rPr lang="tr-TR" sz="2800" dirty="0"/>
              <a:t>NAR, TURUNÇGİLLER, DOMATES, BAHARATLAR (SAFRAN, TARÇIN, KİMYON)</a:t>
            </a:r>
          </a:p>
          <a:p>
            <a:pPr marL="0" indent="0" algn="ctr">
              <a:buNone/>
            </a:pPr>
            <a:r>
              <a:rPr lang="tr-TR" sz="2800" dirty="0"/>
              <a:t>YUMURTA, OTLAR, DENİZ MAHSULLERİ, TUZLANMIŞ MORİNA, SHERRY</a:t>
            </a:r>
          </a:p>
        </p:txBody>
      </p:sp>
    </p:spTree>
    <p:extLst>
      <p:ext uri="{BB962C8B-B14F-4D97-AF65-F5344CB8AC3E}">
        <p14:creationId xmlns:p14="http://schemas.microsoft.com/office/powerpoint/2010/main" val="1210395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13231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    İspanya </a:t>
            </a:r>
            <a:r>
              <a:rPr lang="tr-TR" sz="3600" dirty="0" err="1"/>
              <a:t>mutfağı’NDA</a:t>
            </a:r>
            <a:endParaRPr lang="tr-TR" sz="3600" dirty="0"/>
          </a:p>
          <a:p>
            <a:pPr marL="0" indent="0" algn="ctr">
              <a:buNone/>
            </a:pPr>
            <a:r>
              <a:rPr lang="tr-TR" sz="2400" dirty="0"/>
              <a:t>	isyankar ve gösterişli </a:t>
            </a:r>
            <a:r>
              <a:rPr lang="tr-TR" sz="2400" dirty="0" err="1"/>
              <a:t>katalonya</a:t>
            </a:r>
            <a:r>
              <a:rPr lang="tr-TR" sz="2400" dirty="0"/>
              <a:t>,</a:t>
            </a:r>
          </a:p>
          <a:p>
            <a:pPr marL="0" indent="0" algn="ctr">
              <a:buNone/>
            </a:pPr>
            <a:r>
              <a:rPr lang="tr-TR" sz="2400" dirty="0"/>
              <a:t>	SOĞUK ÇORBALARI VE MAĞRİBİ MİMARİSİYLE ENDÜLÜS,</a:t>
            </a:r>
          </a:p>
          <a:p>
            <a:pPr marL="0" indent="0" algn="ctr">
              <a:buNone/>
            </a:pPr>
            <a:r>
              <a:rPr lang="tr-TR" sz="2400" dirty="0"/>
              <a:t>	BAĞIMSIZ RUHLU YEME-İÇMEYE TUTKUN KUZEY İSPANYA,</a:t>
            </a:r>
          </a:p>
          <a:p>
            <a:pPr marL="0" indent="0" algn="ctr">
              <a:buNone/>
            </a:pPr>
            <a:r>
              <a:rPr lang="tr-TR" sz="2400" dirty="0"/>
              <a:t>	VE MADRİD’İ SARMALAYAN ORTA İSPANYA ESİNTİLERİ BULUNUR.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2898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909669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400" dirty="0"/>
          </a:p>
          <a:p>
            <a:pPr marL="0" indent="0" algn="ctr">
              <a:buNone/>
            </a:pPr>
            <a:r>
              <a:rPr lang="tr-TR" sz="3600" dirty="0"/>
              <a:t>    İspanya mutfağı</a:t>
            </a:r>
          </a:p>
          <a:p>
            <a:pPr marL="0" indent="0" algn="ctr">
              <a:buNone/>
            </a:pPr>
            <a:r>
              <a:rPr lang="tr-TR" sz="3600" dirty="0"/>
              <a:t> </a:t>
            </a:r>
          </a:p>
          <a:p>
            <a:pPr marL="0" indent="0" algn="ctr">
              <a:buNone/>
            </a:pPr>
            <a:r>
              <a:rPr lang="tr-TR" sz="2400" b="1" dirty="0"/>
              <a:t>MAĞRİBİ,</a:t>
            </a:r>
          </a:p>
          <a:p>
            <a:pPr marL="0" indent="0" algn="ctr">
              <a:buNone/>
            </a:pPr>
            <a:r>
              <a:rPr lang="tr-TR" sz="2400" b="1" dirty="0"/>
              <a:t>ROMA İMPARATORLUĞU</a:t>
            </a:r>
          </a:p>
          <a:p>
            <a:pPr marL="0" indent="0" algn="ctr">
              <a:buNone/>
            </a:pPr>
            <a:r>
              <a:rPr lang="tr-TR" sz="2400" dirty="0"/>
              <a:t>VE</a:t>
            </a:r>
          </a:p>
          <a:p>
            <a:pPr marL="0" indent="0" algn="ctr">
              <a:buNone/>
            </a:pPr>
            <a:r>
              <a:rPr lang="tr-TR" sz="2400" b="1" dirty="0"/>
              <a:t>KUZEY-GÜNEY AMERİKA </a:t>
            </a:r>
          </a:p>
          <a:p>
            <a:pPr marL="0" indent="0" algn="ctr">
              <a:buNone/>
            </a:pPr>
            <a:r>
              <a:rPr lang="tr-TR" sz="2400" dirty="0"/>
              <a:t>GİBİ </a:t>
            </a:r>
            <a:r>
              <a:rPr lang="tr-TR" sz="2400" u="sng" dirty="0"/>
              <a:t>3 FARKLI </a:t>
            </a:r>
            <a:r>
              <a:rPr lang="tr-TR" sz="2400" dirty="0"/>
              <a:t>ETKİYİ YANSITIR.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9357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-10885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    İspanya mutfağı 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tr-TR" sz="2400" dirty="0"/>
              <a:t>İSPANYA’NIN ÖZÜNÜN </a:t>
            </a:r>
          </a:p>
          <a:p>
            <a:pPr marL="0" indent="0" algn="ctr">
              <a:buNone/>
            </a:pPr>
            <a:r>
              <a:rPr lang="tr-TR" sz="2400" b="1" dirty="0"/>
              <a:t>’’BİR ELDE KAŞIK DİĞER ELDE EKMEK İLE YENEN YEMEK’’ </a:t>
            </a:r>
          </a:p>
          <a:p>
            <a:pPr marL="0" indent="0" algn="ctr">
              <a:buNone/>
            </a:pPr>
            <a:r>
              <a:rPr lang="tr-TR" sz="2400" dirty="0"/>
              <a:t>OLDUĞU  SÖYLENMEKTEDİR.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25452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-10885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    İspanya mutfağı </a:t>
            </a:r>
          </a:p>
          <a:p>
            <a:pPr marL="0" indent="0" algn="ctr">
              <a:buNone/>
            </a:pPr>
            <a:r>
              <a:rPr lang="tr-TR" sz="3600" dirty="0"/>
              <a:t>‘‘PİMENTON’’ </a:t>
            </a:r>
          </a:p>
          <a:p>
            <a:pPr marL="0" indent="0" algn="ctr">
              <a:buNone/>
            </a:pPr>
            <a:r>
              <a:rPr lang="tr-TR" sz="2400" dirty="0"/>
              <a:t>KIRMIZI BİBER İLE HAZIRLANAN İS KOKULU TOZ BAHARAT</a:t>
            </a:r>
          </a:p>
          <a:p>
            <a:pPr marL="0" indent="0" algn="ctr">
              <a:buNone/>
            </a:pPr>
            <a:r>
              <a:rPr lang="tr-TR" sz="2400" dirty="0"/>
              <a:t>KATALONYA HARİCİ İSPANYOL MUTFAĞININ SIRRI DİYEBİLİRİZ.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9877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653142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 İspanya mutfağı </a:t>
            </a:r>
          </a:p>
          <a:p>
            <a:pPr marL="0" indent="0" algn="ctr">
              <a:buNone/>
            </a:pPr>
            <a:r>
              <a:rPr lang="tr-TR" sz="3600" dirty="0"/>
              <a:t>-KATALONYA-</a:t>
            </a:r>
          </a:p>
          <a:p>
            <a:pPr marL="0" indent="0" algn="ctr">
              <a:buNone/>
            </a:pPr>
            <a:r>
              <a:rPr lang="tr-TR" sz="3600" dirty="0"/>
              <a:t>Temelde </a:t>
            </a:r>
            <a:r>
              <a:rPr lang="tr-TR" sz="3600" dirty="0" err="1"/>
              <a:t>provence</a:t>
            </a:r>
            <a:r>
              <a:rPr lang="tr-TR" sz="3600" dirty="0"/>
              <a:t> mutfağını andırır.</a:t>
            </a:r>
          </a:p>
          <a:p>
            <a:pPr marL="0" indent="0" algn="ctr">
              <a:buNone/>
            </a:pPr>
            <a:r>
              <a:rPr lang="tr-TR" sz="3600" dirty="0"/>
              <a:t>‘‘SOFREGİT’’ </a:t>
            </a:r>
          </a:p>
          <a:p>
            <a:pPr marL="0" indent="0" algn="ctr">
              <a:buNone/>
            </a:pPr>
            <a:r>
              <a:rPr lang="tr-TR" sz="2400" dirty="0"/>
              <a:t>HEMEN HEMEN HER KATALAN YEMEĞİNİN ANA BİLEŞENİ </a:t>
            </a:r>
          </a:p>
          <a:p>
            <a:pPr marL="0" indent="0" algn="ctr">
              <a:buNone/>
            </a:pPr>
            <a:r>
              <a:rPr lang="tr-TR" sz="2400" dirty="0"/>
              <a:t>SOFRİTO’NUN BÖLGESEL TÜREVİ OLAN  SOFREGİT’TİR. </a:t>
            </a:r>
          </a:p>
          <a:p>
            <a:pPr marL="0" indent="0" algn="ctr">
              <a:buNone/>
            </a:pPr>
            <a:r>
              <a:rPr lang="tr-TR" sz="2400" dirty="0"/>
              <a:t>Katalan mutfağının temel malzemelerinden olup beyaz soğanın iki katı miktarda domates ile zeytinyağında kısık ateşte pişirilmesiyle hazırlanır. 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382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909669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 İspanya mutfağı </a:t>
            </a:r>
          </a:p>
          <a:p>
            <a:pPr marL="0" indent="0" algn="ctr">
              <a:buNone/>
            </a:pPr>
            <a:r>
              <a:rPr lang="tr-TR" sz="3600" dirty="0"/>
              <a:t>-KATALONYA-</a:t>
            </a:r>
          </a:p>
          <a:p>
            <a:pPr marL="0" indent="0" algn="ctr">
              <a:buNone/>
            </a:pPr>
            <a:r>
              <a:rPr lang="tr-TR" sz="2400" dirty="0"/>
              <a:t>Katalanlar nohut yerine beyaz fasulye ve baklayı tercih ederler, salatalarda da sıklıkla kullanırlar. Orta ispanya yahnilerinde (</a:t>
            </a:r>
            <a:r>
              <a:rPr lang="tr-TR" sz="2400" dirty="0" err="1"/>
              <a:t>cocido</a:t>
            </a:r>
            <a:r>
              <a:rPr lang="tr-TR" sz="2400" dirty="0"/>
              <a:t>)</a:t>
            </a:r>
            <a:r>
              <a:rPr lang="tr-TR" sz="2400" dirty="0" err="1"/>
              <a:t>larda</a:t>
            </a:r>
            <a:r>
              <a:rPr lang="tr-TR" sz="2400" dirty="0"/>
              <a:t> kullanırlar.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34580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İspanya mutfağı </a:t>
            </a:r>
          </a:p>
          <a:p>
            <a:pPr marL="0" indent="0" algn="ctr">
              <a:buNone/>
            </a:pPr>
            <a:r>
              <a:rPr lang="tr-TR" sz="3600" dirty="0"/>
              <a:t>-KATALONYA-</a:t>
            </a:r>
          </a:p>
          <a:p>
            <a:pPr marL="0" indent="0" algn="ctr">
              <a:buNone/>
            </a:pPr>
            <a:r>
              <a:rPr lang="tr-TR" sz="3600" dirty="0" err="1"/>
              <a:t>Romesco</a:t>
            </a:r>
            <a:r>
              <a:rPr lang="tr-TR" sz="3600" dirty="0"/>
              <a:t>; </a:t>
            </a:r>
          </a:p>
          <a:p>
            <a:pPr marL="0" indent="0" algn="ctr">
              <a:buNone/>
            </a:pPr>
            <a:r>
              <a:rPr lang="tr-TR" sz="2800" dirty="0"/>
              <a:t>Çekilmiş badem, fındık içi ve ekmek kırıntılarını, közlenmiş biber ve </a:t>
            </a:r>
            <a:r>
              <a:rPr lang="tr-TR" sz="2800" dirty="0" err="1"/>
              <a:t>sofregit</a:t>
            </a:r>
            <a:r>
              <a:rPr lang="tr-TR" sz="2800" dirty="0"/>
              <a:t> ile birleştiren </a:t>
            </a:r>
            <a:r>
              <a:rPr lang="tr-TR" sz="2800" b="1" dirty="0" err="1"/>
              <a:t>romesco</a:t>
            </a:r>
            <a:r>
              <a:rPr lang="tr-TR" sz="2800" b="1" dirty="0"/>
              <a:t>, </a:t>
            </a:r>
            <a:r>
              <a:rPr lang="tr-TR" sz="2800" dirty="0"/>
              <a:t>kıvamlı ve leziz bir çeşnidir.</a:t>
            </a:r>
          </a:p>
          <a:p>
            <a:pPr marL="0" indent="0" algn="ctr">
              <a:buNone/>
            </a:pPr>
            <a:r>
              <a:rPr lang="tr-TR" sz="2800" dirty="0"/>
              <a:t>Tabakta sunumda kullanılır.</a:t>
            </a:r>
          </a:p>
          <a:p>
            <a:pPr marL="0" indent="0" algn="ctr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44921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İspanya mutfağı </a:t>
            </a:r>
          </a:p>
          <a:p>
            <a:pPr marL="0" indent="0" algn="ctr">
              <a:buNone/>
            </a:pPr>
            <a:r>
              <a:rPr lang="tr-TR" sz="3600" dirty="0"/>
              <a:t>-KATALONYA-</a:t>
            </a:r>
          </a:p>
          <a:p>
            <a:pPr marL="0" indent="0" algn="ctr">
              <a:buNone/>
            </a:pPr>
            <a:r>
              <a:rPr lang="tr-TR" sz="3600" dirty="0" err="1"/>
              <a:t>alioli</a:t>
            </a:r>
            <a:r>
              <a:rPr lang="tr-TR" sz="3600" dirty="0"/>
              <a:t>; </a:t>
            </a:r>
          </a:p>
          <a:p>
            <a:pPr marL="0" indent="0" algn="ctr">
              <a:buNone/>
            </a:pPr>
            <a:r>
              <a:rPr lang="tr-TR" sz="2800" dirty="0"/>
              <a:t>‘’Sarımsak ve zeytinyağının iyice çırpılmış hali’’ </a:t>
            </a:r>
          </a:p>
          <a:p>
            <a:pPr marL="0" indent="0" algn="ctr">
              <a:buNone/>
            </a:pPr>
            <a:r>
              <a:rPr lang="tr-TR" sz="2800" dirty="0"/>
              <a:t>geleneksel halinde yumurta bulunmadığı belirtiliyor.</a:t>
            </a:r>
          </a:p>
          <a:p>
            <a:pPr marL="0" indent="0" algn="ctr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5677487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</TotalTime>
  <Words>427</Words>
  <Application>Microsoft Macintosh PowerPoint</Application>
  <PresentationFormat>Geniş ekran</PresentationFormat>
  <Paragraphs>74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Tw Cen MT</vt:lpstr>
      <vt:lpstr>Verdana</vt:lpstr>
      <vt:lpstr>Damla</vt:lpstr>
      <vt:lpstr>Dünya mutfak kültürü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168</cp:revision>
  <dcterms:created xsi:type="dcterms:W3CDTF">2019-09-25T12:44:30Z</dcterms:created>
  <dcterms:modified xsi:type="dcterms:W3CDTF">2020-01-17T11:31:41Z</dcterms:modified>
</cp:coreProperties>
</file>