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6"/>
  </p:notesMasterIdLst>
  <p:handoutMasterIdLst>
    <p:handoutMasterId r:id="rId7"/>
  </p:handoutMasterIdLst>
  <p:sldIdLst>
    <p:sldId id="505" r:id="rId2"/>
    <p:sldId id="656" r:id="rId3"/>
    <p:sldId id="657" r:id="rId4"/>
    <p:sldId id="265" r:id="rId5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Subsidies</a:t>
            </a:r>
            <a:endParaRPr lang="tr-TR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919"/>
          </a:xfrm>
        </p:spPr>
        <p:txBody>
          <a:bodyPr>
            <a:noAutofit/>
          </a:bodyPr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1963-2000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2000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PRESENTAGRICULTURAL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Revealing the Need for Reform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558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Subsidies</a:t>
            </a:r>
            <a:endParaRPr lang="tr-TR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2404864"/>
          </a:xfrm>
        </p:spPr>
        <p:txBody>
          <a:bodyPr>
            <a:no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Post-2000 Reform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2006-2010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Agricultural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60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4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7280</TotalTime>
  <Words>72</Words>
  <Application>Microsoft Office PowerPoint</Application>
  <PresentationFormat>Ekran Gösterisi (4:3)</PresentationFormat>
  <Paragraphs>26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Ofis Teması</vt:lpstr>
      <vt:lpstr>PowerPoint Sunusu</vt:lpstr>
      <vt:lpstr>Agricultural Subsidies</vt:lpstr>
      <vt:lpstr>Agricultural Subsidies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952</cp:revision>
  <dcterms:created xsi:type="dcterms:W3CDTF">2008-06-04T02:57:44Z</dcterms:created>
  <dcterms:modified xsi:type="dcterms:W3CDTF">2022-10-05T20:27:45Z</dcterms:modified>
</cp:coreProperties>
</file>