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F608434-63EE-43CC-8CD4-93B5CE1DB9B0}" type="doc">
      <dgm:prSet loTypeId="urn:microsoft.com/office/officeart/2005/8/layout/funnel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2EBEDD27-7322-4140-B14F-2627A5C05E17}">
      <dgm:prSet phldrT="[Metin]"/>
      <dgm:spPr/>
      <dgm:t>
        <a:bodyPr/>
        <a:lstStyle/>
        <a:p>
          <a:r>
            <a:rPr lang="tr-TR" dirty="0" smtClean="0"/>
            <a:t>bütüncüllük</a:t>
          </a:r>
          <a:endParaRPr lang="tr-TR" dirty="0"/>
        </a:p>
      </dgm:t>
    </dgm:pt>
    <dgm:pt modelId="{47245EFC-A631-4838-8D1C-BDBB82B89462}" type="parTrans" cxnId="{3F5677ED-477C-4C4F-8213-8B59BFE5BCDF}">
      <dgm:prSet/>
      <dgm:spPr/>
      <dgm:t>
        <a:bodyPr/>
        <a:lstStyle/>
        <a:p>
          <a:endParaRPr lang="tr-TR"/>
        </a:p>
      </dgm:t>
    </dgm:pt>
    <dgm:pt modelId="{DE2F7C79-7F19-4B7B-BF6E-B2CF85949AD9}" type="sibTrans" cxnId="{3F5677ED-477C-4C4F-8213-8B59BFE5BCDF}">
      <dgm:prSet/>
      <dgm:spPr/>
      <dgm:t>
        <a:bodyPr/>
        <a:lstStyle/>
        <a:p>
          <a:endParaRPr lang="tr-TR"/>
        </a:p>
      </dgm:t>
    </dgm:pt>
    <dgm:pt modelId="{9025645D-A968-4ADD-9A53-AC3298646EDA}">
      <dgm:prSet phldrT="[Metin]"/>
      <dgm:spPr/>
      <dgm:t>
        <a:bodyPr/>
        <a:lstStyle/>
        <a:p>
          <a:r>
            <a:rPr lang="tr-TR" dirty="0" smtClean="0"/>
            <a:t>ilişki</a:t>
          </a:r>
          <a:endParaRPr lang="tr-TR" dirty="0"/>
        </a:p>
      </dgm:t>
    </dgm:pt>
    <dgm:pt modelId="{ACB7A6B5-7453-41D1-835B-D63F3438B53B}" type="parTrans" cxnId="{F8BC9528-DC5A-44B9-BF1C-5CBFC818D613}">
      <dgm:prSet/>
      <dgm:spPr/>
      <dgm:t>
        <a:bodyPr/>
        <a:lstStyle/>
        <a:p>
          <a:endParaRPr lang="tr-TR"/>
        </a:p>
      </dgm:t>
    </dgm:pt>
    <dgm:pt modelId="{5EE88FB2-FD15-48B3-818D-029B2EDC766C}" type="sibTrans" cxnId="{F8BC9528-DC5A-44B9-BF1C-5CBFC818D613}">
      <dgm:prSet/>
      <dgm:spPr/>
      <dgm:t>
        <a:bodyPr/>
        <a:lstStyle/>
        <a:p>
          <a:endParaRPr lang="tr-TR"/>
        </a:p>
      </dgm:t>
    </dgm:pt>
    <dgm:pt modelId="{B9BD3E5A-C700-43F6-8B2F-4C51217EAC8B}">
      <dgm:prSet phldrT="[Metin]"/>
      <dgm:spPr/>
      <dgm:t>
        <a:bodyPr/>
        <a:lstStyle/>
        <a:p>
          <a:r>
            <a:rPr lang="tr-TR" dirty="0" smtClean="0"/>
            <a:t>Denge</a:t>
          </a:r>
          <a:endParaRPr lang="tr-TR" dirty="0"/>
        </a:p>
      </dgm:t>
    </dgm:pt>
    <dgm:pt modelId="{3062D293-58F2-4FC0-ACAA-ACCA5BF2985B}" type="parTrans" cxnId="{161093FA-B077-4E6B-BAC5-F41D23EF308E}">
      <dgm:prSet/>
      <dgm:spPr/>
      <dgm:t>
        <a:bodyPr/>
        <a:lstStyle/>
        <a:p>
          <a:endParaRPr lang="tr-TR"/>
        </a:p>
      </dgm:t>
    </dgm:pt>
    <dgm:pt modelId="{857D464F-D031-4099-A118-6CDA3EDAEAC5}" type="sibTrans" cxnId="{161093FA-B077-4E6B-BAC5-F41D23EF308E}">
      <dgm:prSet/>
      <dgm:spPr/>
      <dgm:t>
        <a:bodyPr/>
        <a:lstStyle/>
        <a:p>
          <a:endParaRPr lang="tr-TR"/>
        </a:p>
      </dgm:t>
    </dgm:pt>
    <dgm:pt modelId="{F7D1B83A-174D-4AE0-A9A9-5A276817056F}">
      <dgm:prSet phldrT="[Metin]"/>
      <dgm:spPr/>
      <dgm:t>
        <a:bodyPr/>
        <a:lstStyle/>
        <a:p>
          <a:r>
            <a:rPr lang="tr-TR" dirty="0" smtClean="0"/>
            <a:t>Sistem Kuramı Temel Kavramları</a:t>
          </a:r>
          <a:endParaRPr lang="tr-TR" dirty="0"/>
        </a:p>
      </dgm:t>
    </dgm:pt>
    <dgm:pt modelId="{15EBAE42-FB96-4F07-A904-E0A6974E9C9A}" type="parTrans" cxnId="{57A9D419-8148-45E3-A225-E687054C61E7}">
      <dgm:prSet/>
      <dgm:spPr/>
      <dgm:t>
        <a:bodyPr/>
        <a:lstStyle/>
        <a:p>
          <a:endParaRPr lang="tr-TR"/>
        </a:p>
      </dgm:t>
    </dgm:pt>
    <dgm:pt modelId="{00003E65-9AB8-4B8F-B5BA-0DD0800D54BA}" type="sibTrans" cxnId="{57A9D419-8148-45E3-A225-E687054C61E7}">
      <dgm:prSet/>
      <dgm:spPr/>
      <dgm:t>
        <a:bodyPr/>
        <a:lstStyle/>
        <a:p>
          <a:endParaRPr lang="tr-TR"/>
        </a:p>
      </dgm:t>
    </dgm:pt>
    <dgm:pt modelId="{B3E8C566-8F10-4764-AC3E-C88ACEFC2131}" type="pres">
      <dgm:prSet presAssocID="{8F608434-63EE-43CC-8CD4-93B5CE1DB9B0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B9C1E7AA-BC3A-432D-94B0-528296159AC7}" type="pres">
      <dgm:prSet presAssocID="{8F608434-63EE-43CC-8CD4-93B5CE1DB9B0}" presName="ellipse" presStyleLbl="trBgShp" presStyleIdx="0" presStyleCnt="1"/>
      <dgm:spPr/>
    </dgm:pt>
    <dgm:pt modelId="{65055E47-9817-4D9C-BD3A-CD65FF4E5BE8}" type="pres">
      <dgm:prSet presAssocID="{8F608434-63EE-43CC-8CD4-93B5CE1DB9B0}" presName="arrow1" presStyleLbl="fgShp" presStyleIdx="0" presStyleCnt="1"/>
      <dgm:spPr/>
    </dgm:pt>
    <dgm:pt modelId="{E0FCF845-FCA0-445D-AE57-78CBB3B382A0}" type="pres">
      <dgm:prSet presAssocID="{8F608434-63EE-43CC-8CD4-93B5CE1DB9B0}" presName="rectangle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22EBFE8-2791-4A72-BE87-BED78307736C}" type="pres">
      <dgm:prSet presAssocID="{9025645D-A968-4ADD-9A53-AC3298646EDA}" presName="item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FAD4FE3-8326-4BBE-9D39-F342FF34D996}" type="pres">
      <dgm:prSet presAssocID="{B9BD3E5A-C700-43F6-8B2F-4C51217EAC8B}" presName="item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166C58D-278D-4330-9B43-7E9893B2AEE0}" type="pres">
      <dgm:prSet presAssocID="{F7D1B83A-174D-4AE0-A9A9-5A276817056F}" presName="item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E1E4FA8-B759-422C-973D-37C795EEBC9A}" type="pres">
      <dgm:prSet presAssocID="{8F608434-63EE-43CC-8CD4-93B5CE1DB9B0}" presName="funnel" presStyleLbl="trAlignAcc1" presStyleIdx="0" presStyleCnt="1"/>
      <dgm:spPr/>
    </dgm:pt>
  </dgm:ptLst>
  <dgm:cxnLst>
    <dgm:cxn modelId="{57A9D419-8148-45E3-A225-E687054C61E7}" srcId="{8F608434-63EE-43CC-8CD4-93B5CE1DB9B0}" destId="{F7D1B83A-174D-4AE0-A9A9-5A276817056F}" srcOrd="3" destOrd="0" parTransId="{15EBAE42-FB96-4F07-A904-E0A6974E9C9A}" sibTransId="{00003E65-9AB8-4B8F-B5BA-0DD0800D54BA}"/>
    <dgm:cxn modelId="{041A485E-CEC4-46A7-A344-134627CA67CC}" type="presOf" srcId="{B9BD3E5A-C700-43F6-8B2F-4C51217EAC8B}" destId="{C22EBFE8-2791-4A72-BE87-BED78307736C}" srcOrd="0" destOrd="0" presId="urn:microsoft.com/office/officeart/2005/8/layout/funnel1"/>
    <dgm:cxn modelId="{3F5677ED-477C-4C4F-8213-8B59BFE5BCDF}" srcId="{8F608434-63EE-43CC-8CD4-93B5CE1DB9B0}" destId="{2EBEDD27-7322-4140-B14F-2627A5C05E17}" srcOrd="0" destOrd="0" parTransId="{47245EFC-A631-4838-8D1C-BDBB82B89462}" sibTransId="{DE2F7C79-7F19-4B7B-BF6E-B2CF85949AD9}"/>
    <dgm:cxn modelId="{161093FA-B077-4E6B-BAC5-F41D23EF308E}" srcId="{8F608434-63EE-43CC-8CD4-93B5CE1DB9B0}" destId="{B9BD3E5A-C700-43F6-8B2F-4C51217EAC8B}" srcOrd="2" destOrd="0" parTransId="{3062D293-58F2-4FC0-ACAA-ACCA5BF2985B}" sibTransId="{857D464F-D031-4099-A118-6CDA3EDAEAC5}"/>
    <dgm:cxn modelId="{2D41BCC6-216C-4F60-A677-12A12247621C}" type="presOf" srcId="{2EBEDD27-7322-4140-B14F-2627A5C05E17}" destId="{B166C58D-278D-4330-9B43-7E9893B2AEE0}" srcOrd="0" destOrd="0" presId="urn:microsoft.com/office/officeart/2005/8/layout/funnel1"/>
    <dgm:cxn modelId="{1C02A36B-5129-4F9A-A01C-897E5CB14F9B}" type="presOf" srcId="{F7D1B83A-174D-4AE0-A9A9-5A276817056F}" destId="{E0FCF845-FCA0-445D-AE57-78CBB3B382A0}" srcOrd="0" destOrd="0" presId="urn:microsoft.com/office/officeart/2005/8/layout/funnel1"/>
    <dgm:cxn modelId="{8CE5D76D-C83F-4061-9F86-FACDCB8A33E5}" type="presOf" srcId="{9025645D-A968-4ADD-9A53-AC3298646EDA}" destId="{8FAD4FE3-8326-4BBE-9D39-F342FF34D996}" srcOrd="0" destOrd="0" presId="urn:microsoft.com/office/officeart/2005/8/layout/funnel1"/>
    <dgm:cxn modelId="{F8BC9528-DC5A-44B9-BF1C-5CBFC818D613}" srcId="{8F608434-63EE-43CC-8CD4-93B5CE1DB9B0}" destId="{9025645D-A968-4ADD-9A53-AC3298646EDA}" srcOrd="1" destOrd="0" parTransId="{ACB7A6B5-7453-41D1-835B-D63F3438B53B}" sibTransId="{5EE88FB2-FD15-48B3-818D-029B2EDC766C}"/>
    <dgm:cxn modelId="{7FB36BD9-E929-4C12-9BEB-92C0BFBB845F}" type="presOf" srcId="{8F608434-63EE-43CC-8CD4-93B5CE1DB9B0}" destId="{B3E8C566-8F10-4764-AC3E-C88ACEFC2131}" srcOrd="0" destOrd="0" presId="urn:microsoft.com/office/officeart/2005/8/layout/funnel1"/>
    <dgm:cxn modelId="{6F97FAEE-D911-4B53-9F6A-8ED15F79927E}" type="presParOf" srcId="{B3E8C566-8F10-4764-AC3E-C88ACEFC2131}" destId="{B9C1E7AA-BC3A-432D-94B0-528296159AC7}" srcOrd="0" destOrd="0" presId="urn:microsoft.com/office/officeart/2005/8/layout/funnel1"/>
    <dgm:cxn modelId="{680E91F2-C7B4-4B99-B97E-A8A60FC5E428}" type="presParOf" srcId="{B3E8C566-8F10-4764-AC3E-C88ACEFC2131}" destId="{65055E47-9817-4D9C-BD3A-CD65FF4E5BE8}" srcOrd="1" destOrd="0" presId="urn:microsoft.com/office/officeart/2005/8/layout/funnel1"/>
    <dgm:cxn modelId="{7A9F0279-D702-4049-8FB9-2FE3F58E798C}" type="presParOf" srcId="{B3E8C566-8F10-4764-AC3E-C88ACEFC2131}" destId="{E0FCF845-FCA0-445D-AE57-78CBB3B382A0}" srcOrd="2" destOrd="0" presId="urn:microsoft.com/office/officeart/2005/8/layout/funnel1"/>
    <dgm:cxn modelId="{6C5FB898-B9D9-46D7-99C5-E2DF0604F173}" type="presParOf" srcId="{B3E8C566-8F10-4764-AC3E-C88ACEFC2131}" destId="{C22EBFE8-2791-4A72-BE87-BED78307736C}" srcOrd="3" destOrd="0" presId="urn:microsoft.com/office/officeart/2005/8/layout/funnel1"/>
    <dgm:cxn modelId="{C50EC320-6CFE-48E1-9108-4DF16FF739D3}" type="presParOf" srcId="{B3E8C566-8F10-4764-AC3E-C88ACEFC2131}" destId="{8FAD4FE3-8326-4BBE-9D39-F342FF34D996}" srcOrd="4" destOrd="0" presId="urn:microsoft.com/office/officeart/2005/8/layout/funnel1"/>
    <dgm:cxn modelId="{7AC42908-394E-4D2A-A7B1-43F859F27065}" type="presParOf" srcId="{B3E8C566-8F10-4764-AC3E-C88ACEFC2131}" destId="{B166C58D-278D-4330-9B43-7E9893B2AEE0}" srcOrd="5" destOrd="0" presId="urn:microsoft.com/office/officeart/2005/8/layout/funnel1"/>
    <dgm:cxn modelId="{77F3BE3D-43D9-41C8-9420-DA2E739AF464}" type="presParOf" srcId="{B3E8C566-8F10-4764-AC3E-C88ACEFC2131}" destId="{FE1E4FA8-B759-422C-973D-37C795EEBC9A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C1E7AA-BC3A-432D-94B0-528296159AC7}">
      <dsp:nvSpPr>
        <dsp:cNvPr id="0" name=""/>
        <dsp:cNvSpPr/>
      </dsp:nvSpPr>
      <dsp:spPr>
        <a:xfrm>
          <a:off x="1798796" y="278606"/>
          <a:ext cx="5529262" cy="1920240"/>
        </a:xfrm>
        <a:prstGeom prst="ellipse">
          <a:avLst/>
        </a:prstGeom>
        <a:solidFill>
          <a:schemeClr val="accent1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055E47-9817-4D9C-BD3A-CD65FF4E5BE8}">
      <dsp:nvSpPr>
        <dsp:cNvPr id="0" name=""/>
        <dsp:cNvSpPr/>
      </dsp:nvSpPr>
      <dsp:spPr>
        <a:xfrm>
          <a:off x="4036218" y="4980622"/>
          <a:ext cx="1071562" cy="685800"/>
        </a:xfrm>
        <a:prstGeom prst="down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0FCF845-FCA0-445D-AE57-78CBB3B382A0}">
      <dsp:nvSpPr>
        <dsp:cNvPr id="0" name=""/>
        <dsp:cNvSpPr/>
      </dsp:nvSpPr>
      <dsp:spPr>
        <a:xfrm>
          <a:off x="2000249" y="5529262"/>
          <a:ext cx="5143500" cy="12858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0472" tIns="220472" rIns="220472" bIns="220472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100" kern="1200" dirty="0" smtClean="0"/>
            <a:t>Sistem Kuramı Temel Kavramları</a:t>
          </a:r>
          <a:endParaRPr lang="tr-TR" sz="3100" kern="1200" dirty="0"/>
        </a:p>
      </dsp:txBody>
      <dsp:txXfrm>
        <a:off x="2000249" y="5529262"/>
        <a:ext cx="5143500" cy="1285875"/>
      </dsp:txXfrm>
    </dsp:sp>
    <dsp:sp modelId="{C22EBFE8-2791-4A72-BE87-BED78307736C}">
      <dsp:nvSpPr>
        <dsp:cNvPr id="0" name=""/>
        <dsp:cNvSpPr/>
      </dsp:nvSpPr>
      <dsp:spPr>
        <a:xfrm>
          <a:off x="3809047" y="2347150"/>
          <a:ext cx="1928812" cy="192881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dirty="0" smtClean="0"/>
            <a:t>Denge</a:t>
          </a:r>
          <a:endParaRPr lang="tr-TR" sz="2100" kern="1200" dirty="0"/>
        </a:p>
      </dsp:txBody>
      <dsp:txXfrm>
        <a:off x="4091515" y="2629618"/>
        <a:ext cx="1363876" cy="1363876"/>
      </dsp:txXfrm>
    </dsp:sp>
    <dsp:sp modelId="{8FAD4FE3-8326-4BBE-9D39-F342FF34D996}">
      <dsp:nvSpPr>
        <dsp:cNvPr id="0" name=""/>
        <dsp:cNvSpPr/>
      </dsp:nvSpPr>
      <dsp:spPr>
        <a:xfrm>
          <a:off x="2428874" y="900112"/>
          <a:ext cx="1928812" cy="192881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dirty="0" smtClean="0"/>
            <a:t>ilişki</a:t>
          </a:r>
          <a:endParaRPr lang="tr-TR" sz="2100" kern="1200" dirty="0"/>
        </a:p>
      </dsp:txBody>
      <dsp:txXfrm>
        <a:off x="2711342" y="1182580"/>
        <a:ext cx="1363876" cy="1363876"/>
      </dsp:txXfrm>
    </dsp:sp>
    <dsp:sp modelId="{B166C58D-278D-4330-9B43-7E9893B2AEE0}">
      <dsp:nvSpPr>
        <dsp:cNvPr id="0" name=""/>
        <dsp:cNvSpPr/>
      </dsp:nvSpPr>
      <dsp:spPr>
        <a:xfrm>
          <a:off x="4400550" y="433768"/>
          <a:ext cx="1928812" cy="192881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dirty="0" smtClean="0"/>
            <a:t>bütüncüllük</a:t>
          </a:r>
          <a:endParaRPr lang="tr-TR" sz="2100" kern="1200" dirty="0"/>
        </a:p>
      </dsp:txBody>
      <dsp:txXfrm>
        <a:off x="4683018" y="716236"/>
        <a:ext cx="1363876" cy="1363876"/>
      </dsp:txXfrm>
    </dsp:sp>
    <dsp:sp modelId="{FE1E4FA8-B759-422C-973D-37C795EEBC9A}">
      <dsp:nvSpPr>
        <dsp:cNvPr id="0" name=""/>
        <dsp:cNvSpPr/>
      </dsp:nvSpPr>
      <dsp:spPr>
        <a:xfrm>
          <a:off x="1571624" y="42862"/>
          <a:ext cx="6000750" cy="4800600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9F75050-0E15-4C5B-92B0-66D068882F1F}" type="datetimeFigureOut">
              <a:rPr lang="tr-TR" smtClean="0"/>
              <a:pPr/>
              <a:t>14.11.2017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Dikdörtgen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Dikdörtgen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Dikdörtgen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14.11.2017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14.11.2017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14.11.2017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14.11.2017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14.11.2017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2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Düz Bağlayıcı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691730"/>
          </a:xfrm>
        </p:spPr>
        <p:txBody>
          <a:bodyPr>
            <a:normAutofit/>
          </a:bodyPr>
          <a:lstStyle/>
          <a:p>
            <a:pPr algn="ctr"/>
            <a:r>
              <a:rPr lang="tr-TR" sz="4000" dirty="0" smtClean="0"/>
              <a:t>Ankara Üniversitesi </a:t>
            </a:r>
            <a:br>
              <a:rPr lang="tr-TR" sz="4000" dirty="0" smtClean="0"/>
            </a:br>
            <a:r>
              <a:rPr lang="tr-TR" sz="4000" dirty="0" smtClean="0"/>
              <a:t>Sağlık Bilimleri Fakültesi</a:t>
            </a:r>
            <a:br>
              <a:rPr lang="tr-TR" sz="4000" dirty="0" smtClean="0"/>
            </a:br>
            <a:r>
              <a:rPr lang="tr-TR" sz="4000" dirty="0" smtClean="0"/>
              <a:t>Sosyal Hizmet Bölümü</a:t>
            </a:r>
            <a:endParaRPr lang="tr-TR" sz="40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043608" y="3645024"/>
            <a:ext cx="8100392" cy="2088232"/>
          </a:xfrm>
        </p:spPr>
        <p:txBody>
          <a:bodyPr>
            <a:noAutofit/>
          </a:bodyPr>
          <a:lstStyle/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Dersin Adı: Sosyal Hizmet Kuram ve Yaklaşımları</a:t>
            </a: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Sorumlu Öğretim Üyesi: Prof. Dr. Veli DUYAN</a:t>
            </a:r>
          </a:p>
          <a:p>
            <a:pPr algn="just"/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Konu: Sistem Kuramı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178373627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029800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2060848"/>
            <a:ext cx="8229600" cy="4096112"/>
          </a:xfrm>
        </p:spPr>
        <p:txBody>
          <a:bodyPr/>
          <a:lstStyle/>
          <a:p>
            <a:pPr algn="just"/>
            <a:r>
              <a:rPr lang="tr-TR" dirty="0"/>
              <a:t>Sistem, “İşlevsel bir bütünü oluşturmak için derli toplu bir şekilde, yani sistemli bir şekilde ve karşılıklı ilişkileri olan bir dizi unsurun (elemanın) oluşturduğu bir takım.” şeklinde, </a:t>
            </a:r>
            <a:r>
              <a:rPr lang="tr-TR" dirty="0" smtClean="0"/>
              <a:t>tanımlanmıştır.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723321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2420888"/>
            <a:ext cx="8229600" cy="3736072"/>
          </a:xfrm>
        </p:spPr>
        <p:txBody>
          <a:bodyPr/>
          <a:lstStyle/>
          <a:p>
            <a:pPr algn="just"/>
            <a:r>
              <a:rPr lang="tr-TR" dirty="0"/>
              <a:t>İnsani sosyal sistemleri anlamak için müracaatçılar ve sosyal hizmet uzmanları, sıklıkla muhtelif parçaları veya boyutları göz önünde bulundurur ve belirli kavramları kullanır. </a:t>
            </a:r>
          </a:p>
        </p:txBody>
      </p:sp>
    </p:spTree>
    <p:extLst>
      <p:ext uri="{BB962C8B-B14F-4D97-AF65-F5344CB8AC3E}">
        <p14:creationId xmlns:p14="http://schemas.microsoft.com/office/powerpoint/2010/main" val="3795733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dirty="0" smtClean="0"/>
              <a:t>Odak </a:t>
            </a:r>
            <a:r>
              <a:rPr lang="tr-TR" sz="3200" dirty="0"/>
              <a:t>sistem (ilgilenilen sistem), </a:t>
            </a:r>
            <a:endParaRPr lang="tr-TR" sz="3200" dirty="0" smtClean="0"/>
          </a:p>
          <a:p>
            <a:pPr algn="just"/>
            <a:r>
              <a:rPr lang="tr-TR" sz="3200" dirty="0" smtClean="0"/>
              <a:t>Sınırlar</a:t>
            </a:r>
            <a:r>
              <a:rPr lang="tr-TR" sz="3200" dirty="0"/>
              <a:t>, </a:t>
            </a:r>
            <a:endParaRPr lang="tr-TR" sz="3200" dirty="0" smtClean="0"/>
          </a:p>
          <a:p>
            <a:pPr algn="just"/>
            <a:r>
              <a:rPr lang="tr-TR" sz="3200" dirty="0"/>
              <a:t>A</a:t>
            </a:r>
            <a:r>
              <a:rPr lang="tr-TR" sz="3200" dirty="0" smtClean="0"/>
              <a:t>maç</a:t>
            </a:r>
            <a:r>
              <a:rPr lang="tr-TR" sz="3200" dirty="0"/>
              <a:t>, </a:t>
            </a:r>
          </a:p>
          <a:p>
            <a:pPr algn="just"/>
            <a:r>
              <a:rPr lang="tr-TR" sz="3200" dirty="0"/>
              <a:t>G</a:t>
            </a:r>
            <a:r>
              <a:rPr lang="tr-TR" sz="3200" dirty="0" smtClean="0"/>
              <a:t>elişme,</a:t>
            </a:r>
          </a:p>
          <a:p>
            <a:pPr algn="just"/>
            <a:r>
              <a:rPr lang="tr-TR" sz="3200" dirty="0" err="1"/>
              <a:t>O</a:t>
            </a:r>
            <a:r>
              <a:rPr lang="tr-TR" sz="3200" dirty="0" err="1" smtClean="0"/>
              <a:t>rganizasyonel</a:t>
            </a:r>
            <a:r>
              <a:rPr lang="tr-TR" sz="3200" dirty="0" smtClean="0"/>
              <a:t> </a:t>
            </a:r>
            <a:r>
              <a:rPr lang="tr-TR" sz="3200" dirty="0"/>
              <a:t>yapı, </a:t>
            </a:r>
            <a:endParaRPr lang="tr-TR" sz="3200" dirty="0" smtClean="0"/>
          </a:p>
        </p:txBody>
      </p:sp>
    </p:spTree>
    <p:extLst>
      <p:ext uri="{BB962C8B-B14F-4D97-AF65-F5344CB8AC3E}">
        <p14:creationId xmlns:p14="http://schemas.microsoft.com/office/powerpoint/2010/main" val="36842054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dirty="0"/>
              <a:t>Roller, </a:t>
            </a:r>
          </a:p>
          <a:p>
            <a:pPr algn="just"/>
            <a:r>
              <a:rPr lang="tr-TR" sz="3200" dirty="0"/>
              <a:t>Kurallar, </a:t>
            </a:r>
          </a:p>
          <a:p>
            <a:pPr algn="just"/>
            <a:r>
              <a:rPr lang="tr-TR" sz="3200" dirty="0"/>
              <a:t>İletişim, </a:t>
            </a:r>
          </a:p>
          <a:p>
            <a:pPr algn="just"/>
            <a:r>
              <a:rPr lang="tr-TR" sz="3200" dirty="0"/>
              <a:t>Teşvikler </a:t>
            </a:r>
          </a:p>
          <a:p>
            <a:pPr algn="just"/>
            <a:r>
              <a:rPr lang="tr-TR" sz="3200" dirty="0" smtClean="0"/>
              <a:t>Güç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0218048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12</TotalTime>
  <Words>113</Words>
  <Application>Microsoft Office PowerPoint</Application>
  <PresentationFormat>Ekran Gösterisi (4:3)</PresentationFormat>
  <Paragraphs>21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2" baseType="lpstr">
      <vt:lpstr>Bookman Old Style</vt:lpstr>
      <vt:lpstr>Calibri</vt:lpstr>
      <vt:lpstr>Gill Sans MT</vt:lpstr>
      <vt:lpstr>Wingdings</vt:lpstr>
      <vt:lpstr>Wingdings 3</vt:lpstr>
      <vt:lpstr>Kaynak</vt:lpstr>
      <vt:lpstr>Ankara Üniversitesi  Sağlık Bilimleri Fakültesi Sosyal Hizmet Bölümü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Üniversitesi  Sağlık Bilimleri Fakültesi Sosyal Hizmet Bölümü</dc:title>
  <dc:creator>DURU</dc:creator>
  <cp:lastModifiedBy>serdarhan</cp:lastModifiedBy>
  <cp:revision>7</cp:revision>
  <dcterms:created xsi:type="dcterms:W3CDTF">2017-04-26T08:36:58Z</dcterms:created>
  <dcterms:modified xsi:type="dcterms:W3CDTF">2017-11-14T07:06:39Z</dcterms:modified>
</cp:coreProperties>
</file>