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64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04-May-19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04-May-19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04-May-19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04-May-19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CB9089-2BFD-4409-8AD8-E4383FD6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766762"/>
            <a:ext cx="8658225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35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C1FA67-E7DE-447E-B1D0-3A3D29DA3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1662112"/>
            <a:ext cx="856297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43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E7DD-169D-4ECA-828C-EC0E2B86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Duyu</a:t>
            </a:r>
            <a:r>
              <a:rPr lang="en-US" dirty="0"/>
              <a:t> </a:t>
            </a:r>
            <a:r>
              <a:rPr lang="en-US" dirty="0" err="1"/>
              <a:t>Organlarının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3124-B84D-44A8-B84C-590E3BBFD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muayene</a:t>
            </a:r>
            <a:endParaRPr lang="en-US" dirty="0"/>
          </a:p>
          <a:p>
            <a:pPr lvl="1"/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hastalıkları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Kulağın</a:t>
            </a:r>
            <a:r>
              <a:rPr lang="en-US" dirty="0"/>
              <a:t> </a:t>
            </a:r>
            <a:r>
              <a:rPr lang="en-US" dirty="0" err="1"/>
              <a:t>muayenesi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işitme</a:t>
            </a:r>
            <a:r>
              <a:rPr lang="en-US" dirty="0"/>
              <a:t> </a:t>
            </a:r>
            <a:r>
              <a:rPr lang="en-US" dirty="0" err="1"/>
              <a:t>bozukluklarının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7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D555-BAA4-4398-A1AE-D92D06C85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Dermatolojik</a:t>
            </a:r>
            <a:r>
              <a:rPr lang="en-US" dirty="0"/>
              <a:t> </a:t>
            </a:r>
            <a:r>
              <a:rPr lang="en-US" dirty="0" err="1"/>
              <a:t>muayene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D6A3C-35EA-44E0-B3AD-A89F91E95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Kıl</a:t>
            </a:r>
            <a:r>
              <a:rPr lang="en-US" dirty="0"/>
              <a:t> </a:t>
            </a:r>
            <a:r>
              <a:rPr lang="en-US" dirty="0" err="1"/>
              <a:t>örtüsünün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r>
              <a:rPr lang="en-US" dirty="0"/>
              <a:t>Deride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değişimleri</a:t>
            </a:r>
            <a:endParaRPr lang="en-US" dirty="0"/>
          </a:p>
          <a:p>
            <a:r>
              <a:rPr lang="en-US" dirty="0" err="1"/>
              <a:t>Cildin</a:t>
            </a:r>
            <a:r>
              <a:rPr lang="en-US" dirty="0"/>
              <a:t> </a:t>
            </a:r>
            <a:r>
              <a:rPr lang="en-US" dirty="0" err="1"/>
              <a:t>nemlilik-kuruluk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, </a:t>
            </a:r>
          </a:p>
          <a:p>
            <a:r>
              <a:rPr lang="en-US" dirty="0" err="1"/>
              <a:t>Dökülmeler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kabuklanmalar</a:t>
            </a:r>
            <a:endParaRPr lang="en-US" dirty="0"/>
          </a:p>
          <a:p>
            <a:r>
              <a:rPr lang="en-US" dirty="0" err="1"/>
              <a:t>Doku</a:t>
            </a:r>
            <a:r>
              <a:rPr lang="en-US" dirty="0"/>
              <a:t> </a:t>
            </a:r>
            <a:r>
              <a:rPr lang="en-US" dirty="0" err="1"/>
              <a:t>kaybıyla</a:t>
            </a:r>
            <a:r>
              <a:rPr lang="en-US" dirty="0"/>
              <a:t> </a:t>
            </a:r>
            <a:r>
              <a:rPr lang="en-US" dirty="0" err="1"/>
              <a:t>seyreden</a:t>
            </a:r>
            <a:r>
              <a:rPr lang="en-US" dirty="0"/>
              <a:t> </a:t>
            </a:r>
            <a:r>
              <a:rPr lang="en-US" dirty="0" err="1"/>
              <a:t>hastalıklar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7283C-9802-4700-AFCF-E06B1E79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D46A-C2F1-41EC-B77A-5A91E4D5E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 </a:t>
            </a:r>
            <a:r>
              <a:rPr lang="en-US" dirty="0" err="1"/>
              <a:t>kazıntısı</a:t>
            </a:r>
            <a:endParaRPr lang="en-US" dirty="0"/>
          </a:p>
          <a:p>
            <a:r>
              <a:rPr lang="en-US" dirty="0"/>
              <a:t>Deri </a:t>
            </a:r>
            <a:r>
              <a:rPr lang="en-US" dirty="0" err="1"/>
              <a:t>biyopsisi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2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11496-EC10-47E7-AD78-3F56E275F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Gözün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6F1E-497B-49B5-8CDA-3B1CF568C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Gözün</a:t>
            </a:r>
            <a:r>
              <a:rPr lang="en-US" dirty="0"/>
              <a:t> </a:t>
            </a:r>
            <a:r>
              <a:rPr lang="en-US" dirty="0" err="1"/>
              <a:t>Parlaklığı</a:t>
            </a:r>
            <a:r>
              <a:rPr lang="en-US" dirty="0"/>
              <a:t>, </a:t>
            </a:r>
            <a:r>
              <a:rPr lang="en-US" dirty="0" err="1"/>
              <a:t>Konjonktiva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Küresinin</a:t>
            </a:r>
            <a:r>
              <a:rPr lang="en-US" dirty="0"/>
              <a:t> </a:t>
            </a:r>
            <a:r>
              <a:rPr lang="en-US" dirty="0" err="1"/>
              <a:t>Yerleşimi</a:t>
            </a:r>
            <a:endParaRPr lang="en-US" dirty="0"/>
          </a:p>
          <a:p>
            <a:r>
              <a:rPr lang="en-US" dirty="0" err="1"/>
              <a:t>Pupilla</a:t>
            </a:r>
            <a:r>
              <a:rPr lang="en-US" dirty="0"/>
              <a:t> </a:t>
            </a:r>
            <a:r>
              <a:rPr lang="en-US" dirty="0" err="1"/>
              <a:t>Simetrisi</a:t>
            </a:r>
            <a:r>
              <a:rPr lang="en-US" dirty="0"/>
              <a:t> (</a:t>
            </a:r>
            <a:r>
              <a:rPr lang="en-US" dirty="0" err="1"/>
              <a:t>Anizokori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*****)</a:t>
            </a:r>
          </a:p>
          <a:p>
            <a:r>
              <a:rPr lang="en-US" dirty="0" err="1"/>
              <a:t>Kornea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Akıntısı</a:t>
            </a:r>
            <a:endParaRPr lang="en-US" dirty="0"/>
          </a:p>
          <a:p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Kapağı</a:t>
            </a:r>
            <a:endParaRPr lang="en-US" dirty="0"/>
          </a:p>
          <a:p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Muayeneleri</a:t>
            </a:r>
            <a:endParaRPr lang="en-US" dirty="0"/>
          </a:p>
          <a:p>
            <a:r>
              <a:rPr lang="en-US" dirty="0" err="1"/>
              <a:t>Pupilla</a:t>
            </a:r>
            <a:r>
              <a:rPr lang="en-US" dirty="0"/>
              <a:t>, </a:t>
            </a:r>
            <a:r>
              <a:rPr lang="en-US" dirty="0" err="1"/>
              <a:t>Kornea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Palpebra </a:t>
            </a:r>
            <a:r>
              <a:rPr lang="en-US" dirty="0" err="1"/>
              <a:t>Reflekslerinin</a:t>
            </a:r>
            <a:r>
              <a:rPr lang="en-US" dirty="0"/>
              <a:t> </a:t>
            </a:r>
            <a:r>
              <a:rPr lang="en-US" dirty="0" err="1"/>
              <a:t>incelenmesi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6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794E5-D2CD-478E-8323-E79EA70E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Kulak </a:t>
            </a:r>
            <a:r>
              <a:rPr lang="en-US" dirty="0" err="1"/>
              <a:t>muayenesi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CEA97-C7F8-41E6-B55F-19067E06F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Dış</a:t>
            </a:r>
            <a:r>
              <a:rPr lang="en-US" dirty="0"/>
              <a:t> kulak</a:t>
            </a:r>
          </a:p>
          <a:p>
            <a:r>
              <a:rPr lang="en-US" dirty="0" err="1"/>
              <a:t>Orta</a:t>
            </a:r>
            <a:r>
              <a:rPr lang="en-US" dirty="0"/>
              <a:t> kulak</a:t>
            </a:r>
          </a:p>
          <a:p>
            <a:r>
              <a:rPr lang="en-US" dirty="0" err="1"/>
              <a:t>İç</a:t>
            </a:r>
            <a:r>
              <a:rPr lang="en-US" dirty="0"/>
              <a:t> kulak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İşitme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denge</a:t>
            </a:r>
            <a:r>
              <a:rPr lang="en-US" dirty="0"/>
              <a:t> </a:t>
            </a:r>
            <a:r>
              <a:rPr lang="en-US" dirty="0" err="1"/>
              <a:t>organı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Periferal</a:t>
            </a:r>
            <a:r>
              <a:rPr lang="en-US" dirty="0"/>
              <a:t> </a:t>
            </a:r>
            <a:r>
              <a:rPr lang="en-US" dirty="0" err="1"/>
              <a:t>vestibuler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109396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D5546F-D541-4196-8007-D81319233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614362"/>
            <a:ext cx="1009650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2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B3A602-A27A-4FAB-BAB1-14FCC305C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404937"/>
            <a:ext cx="10144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8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6B9FD3-62E7-454E-BE9A-9BFCFE9D5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057275"/>
            <a:ext cx="102489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023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48</TotalTime>
  <Words>91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klİnİK muayene yÖntemlerİ</vt:lpstr>
      <vt:lpstr>Duyu Organlarının Muayenesi </vt:lpstr>
      <vt:lpstr>Dermatolojik muayene</vt:lpstr>
      <vt:lpstr>PowerPoint Presentation</vt:lpstr>
      <vt:lpstr>Gözün muayenesi</vt:lpstr>
      <vt:lpstr>Kulak muayenesi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Nevra Keskin</dc:creator>
  <cp:lastModifiedBy>Nevra Keskin</cp:lastModifiedBy>
  <cp:revision>2</cp:revision>
  <dcterms:created xsi:type="dcterms:W3CDTF">2019-05-04T09:41:29Z</dcterms:created>
  <dcterms:modified xsi:type="dcterms:W3CDTF">2019-05-04T10:29:59Z</dcterms:modified>
</cp:coreProperties>
</file>