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7" r:id="rId3"/>
    <p:sldId id="264" r:id="rId4"/>
    <p:sldId id="265" r:id="rId5"/>
    <p:sldId id="266" r:id="rId6"/>
    <p:sldId id="267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04-May-19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04-May-19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04-May-19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04-May-19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04-May-19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04-May-19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04-May-19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04-May-19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04-May-19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04-May-19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04-May-19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04-May-19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D5C36-7085-467C-A1D9-1F982A7439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klİnİK</a:t>
            </a:r>
            <a:r>
              <a:rPr lang="en-US" dirty="0"/>
              <a:t> </a:t>
            </a:r>
            <a:r>
              <a:rPr lang="en-US" dirty="0" err="1"/>
              <a:t>muayene</a:t>
            </a:r>
            <a:r>
              <a:rPr lang="en-US" dirty="0"/>
              <a:t> </a:t>
            </a:r>
            <a:r>
              <a:rPr lang="en-US" dirty="0" err="1"/>
              <a:t>yÖntemlerİ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F577AA-5287-427D-AD94-95EBDE78B2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Nevra Keskin</a:t>
            </a:r>
          </a:p>
        </p:txBody>
      </p:sp>
    </p:spTree>
    <p:extLst>
      <p:ext uri="{BB962C8B-B14F-4D97-AF65-F5344CB8AC3E}">
        <p14:creationId xmlns:p14="http://schemas.microsoft.com/office/powerpoint/2010/main" val="1553888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6CB9089-2BFD-4409-8AD8-E4383FD6C5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6887" y="766762"/>
            <a:ext cx="8658225" cy="532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935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4C1FA67-E7DE-447E-B1D0-3A3D29DA3F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512" y="1662112"/>
            <a:ext cx="8562975" cy="353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14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3E7DD-169D-4ECA-828C-EC0E2B86D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Duyu</a:t>
            </a:r>
            <a:r>
              <a:rPr lang="en-US" dirty="0"/>
              <a:t> </a:t>
            </a:r>
            <a:r>
              <a:rPr lang="en-US" dirty="0" err="1"/>
              <a:t>Organlarının</a:t>
            </a:r>
            <a:r>
              <a:rPr lang="en-US" dirty="0"/>
              <a:t> </a:t>
            </a:r>
            <a:r>
              <a:rPr lang="en-US" dirty="0" err="1"/>
              <a:t>Muayenesi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D3124-B84D-44A8-B84C-590E3BBFD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err="1"/>
              <a:t>Dermatolojik</a:t>
            </a:r>
            <a:r>
              <a:rPr lang="en-US" dirty="0"/>
              <a:t> </a:t>
            </a:r>
            <a:r>
              <a:rPr lang="en-US" dirty="0" err="1"/>
              <a:t>muayene</a:t>
            </a:r>
            <a:endParaRPr lang="en-US" dirty="0"/>
          </a:p>
          <a:p>
            <a:pPr lvl="1"/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hastalıkları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pPr lvl="1"/>
            <a:r>
              <a:rPr lang="en-US" dirty="0" err="1"/>
              <a:t>Kulağın</a:t>
            </a:r>
            <a:r>
              <a:rPr lang="en-US" dirty="0"/>
              <a:t> </a:t>
            </a:r>
            <a:r>
              <a:rPr lang="en-US" dirty="0" err="1"/>
              <a:t>muayenesi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işitme</a:t>
            </a:r>
            <a:r>
              <a:rPr lang="en-US" dirty="0"/>
              <a:t> </a:t>
            </a:r>
            <a:r>
              <a:rPr lang="en-US" dirty="0" err="1"/>
              <a:t>bozukluklarının</a:t>
            </a:r>
            <a:r>
              <a:rPr lang="en-US" dirty="0"/>
              <a:t> </a:t>
            </a:r>
            <a:r>
              <a:rPr lang="en-US" dirty="0" err="1"/>
              <a:t>değerlendirilmesi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778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0D555-BAA4-4398-A1AE-D92D06C85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Dermatolojik</a:t>
            </a:r>
            <a:r>
              <a:rPr lang="en-US" dirty="0"/>
              <a:t> </a:t>
            </a:r>
            <a:r>
              <a:rPr lang="en-US" dirty="0" err="1"/>
              <a:t>muayene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D6A3C-35EA-44E0-B3AD-A89F91E95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Kıl</a:t>
            </a:r>
            <a:r>
              <a:rPr lang="en-US" dirty="0"/>
              <a:t> </a:t>
            </a:r>
            <a:r>
              <a:rPr lang="en-US" dirty="0" err="1"/>
              <a:t>örtüsünün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r>
              <a:rPr lang="en-US" dirty="0"/>
              <a:t>Deride </a:t>
            </a:r>
            <a:r>
              <a:rPr lang="en-US" dirty="0" err="1"/>
              <a:t>renk</a:t>
            </a:r>
            <a:r>
              <a:rPr lang="en-US" dirty="0"/>
              <a:t> </a:t>
            </a:r>
            <a:r>
              <a:rPr lang="en-US" dirty="0" err="1"/>
              <a:t>değişimleri</a:t>
            </a:r>
            <a:endParaRPr lang="en-US" dirty="0"/>
          </a:p>
          <a:p>
            <a:r>
              <a:rPr lang="en-US" dirty="0" err="1"/>
              <a:t>Cildin</a:t>
            </a:r>
            <a:r>
              <a:rPr lang="en-US" dirty="0"/>
              <a:t> </a:t>
            </a:r>
            <a:r>
              <a:rPr lang="en-US" dirty="0" err="1"/>
              <a:t>nemlilik-kuruluk</a:t>
            </a:r>
            <a:r>
              <a:rPr lang="en-US" dirty="0"/>
              <a:t> </a:t>
            </a:r>
            <a:r>
              <a:rPr lang="en-US" dirty="0" err="1"/>
              <a:t>oranı</a:t>
            </a:r>
            <a:r>
              <a:rPr lang="en-US" dirty="0"/>
              <a:t>, </a:t>
            </a:r>
          </a:p>
          <a:p>
            <a:r>
              <a:rPr lang="en-US" dirty="0" err="1"/>
              <a:t>Dökülmeler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kabuklanmalar</a:t>
            </a:r>
            <a:endParaRPr lang="en-US" dirty="0"/>
          </a:p>
          <a:p>
            <a:r>
              <a:rPr lang="en-US" dirty="0" err="1"/>
              <a:t>Doku</a:t>
            </a:r>
            <a:r>
              <a:rPr lang="en-US" dirty="0"/>
              <a:t> </a:t>
            </a:r>
            <a:r>
              <a:rPr lang="en-US" dirty="0" err="1"/>
              <a:t>kaybıyla</a:t>
            </a:r>
            <a:r>
              <a:rPr lang="en-US" dirty="0"/>
              <a:t> </a:t>
            </a:r>
            <a:r>
              <a:rPr lang="en-US" dirty="0" err="1"/>
              <a:t>seyreden</a:t>
            </a:r>
            <a:r>
              <a:rPr lang="en-US" dirty="0"/>
              <a:t> </a:t>
            </a:r>
            <a:r>
              <a:rPr lang="en-US" dirty="0" err="1"/>
              <a:t>hastalıklar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922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7283C-9802-4700-AFCF-E06B1E790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6D46A-C2F1-41EC-B77A-5A91E4D5E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Deri </a:t>
            </a:r>
            <a:r>
              <a:rPr lang="en-US" dirty="0" err="1"/>
              <a:t>kazıntısı</a:t>
            </a:r>
            <a:endParaRPr lang="en-US" dirty="0"/>
          </a:p>
          <a:p>
            <a:r>
              <a:rPr lang="en-US" dirty="0"/>
              <a:t>Deri </a:t>
            </a:r>
            <a:r>
              <a:rPr lang="en-US" dirty="0" err="1"/>
              <a:t>biyopsisi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328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11496-EC10-47E7-AD78-3F56E275F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Gözün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26F1E-497B-49B5-8CDA-3B1CF568C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Bakış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Gözün</a:t>
            </a:r>
            <a:r>
              <a:rPr lang="en-US" dirty="0"/>
              <a:t> </a:t>
            </a:r>
            <a:r>
              <a:rPr lang="en-US" dirty="0" err="1"/>
              <a:t>Parlaklığı</a:t>
            </a:r>
            <a:r>
              <a:rPr lang="en-US" dirty="0"/>
              <a:t>, </a:t>
            </a:r>
            <a:r>
              <a:rPr lang="en-US" dirty="0" err="1"/>
              <a:t>Konjonktiva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Küresinin</a:t>
            </a:r>
            <a:r>
              <a:rPr lang="en-US" dirty="0"/>
              <a:t> </a:t>
            </a:r>
            <a:r>
              <a:rPr lang="en-US" dirty="0" err="1"/>
              <a:t>Yerleşimi</a:t>
            </a:r>
            <a:endParaRPr lang="en-US" dirty="0"/>
          </a:p>
          <a:p>
            <a:r>
              <a:rPr lang="en-US" dirty="0" err="1"/>
              <a:t>Pupilla</a:t>
            </a:r>
            <a:r>
              <a:rPr lang="en-US" dirty="0"/>
              <a:t> </a:t>
            </a:r>
            <a:r>
              <a:rPr lang="en-US" dirty="0" err="1"/>
              <a:t>Simetrisi</a:t>
            </a:r>
            <a:r>
              <a:rPr lang="en-US" dirty="0"/>
              <a:t> (</a:t>
            </a:r>
            <a:r>
              <a:rPr lang="en-US" dirty="0" err="1"/>
              <a:t>Anizokori</a:t>
            </a:r>
            <a:r>
              <a:rPr lang="en-US" dirty="0"/>
              <a:t> </a:t>
            </a:r>
            <a:r>
              <a:rPr lang="en-US" dirty="0" err="1"/>
              <a:t>değerlendirilmesi</a:t>
            </a:r>
            <a:r>
              <a:rPr lang="en-US" dirty="0"/>
              <a:t>*****)</a:t>
            </a:r>
          </a:p>
          <a:p>
            <a:r>
              <a:rPr lang="en-US" dirty="0" err="1"/>
              <a:t>Kornea</a:t>
            </a:r>
            <a:r>
              <a:rPr lang="en-US" dirty="0"/>
              <a:t> </a:t>
            </a:r>
            <a:r>
              <a:rPr lang="en-US" dirty="0" err="1"/>
              <a:t>Muayenesi</a:t>
            </a:r>
            <a:endParaRPr lang="en-US" dirty="0"/>
          </a:p>
          <a:p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Akıntısı</a:t>
            </a:r>
            <a:endParaRPr lang="en-US" dirty="0"/>
          </a:p>
          <a:p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Kapağı</a:t>
            </a:r>
            <a:endParaRPr lang="en-US" dirty="0"/>
          </a:p>
          <a:p>
            <a:r>
              <a:rPr lang="en-US" dirty="0" err="1"/>
              <a:t>Görme</a:t>
            </a:r>
            <a:r>
              <a:rPr lang="en-US" dirty="0"/>
              <a:t> </a:t>
            </a:r>
            <a:r>
              <a:rPr lang="en-US" dirty="0" err="1"/>
              <a:t>Muayeneleri</a:t>
            </a:r>
            <a:endParaRPr lang="en-US" dirty="0"/>
          </a:p>
          <a:p>
            <a:r>
              <a:rPr lang="en-US" dirty="0" err="1"/>
              <a:t>Pupilla</a:t>
            </a:r>
            <a:r>
              <a:rPr lang="en-US" dirty="0"/>
              <a:t>, </a:t>
            </a:r>
            <a:r>
              <a:rPr lang="en-US" dirty="0" err="1"/>
              <a:t>Kornea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Palpebra </a:t>
            </a:r>
            <a:r>
              <a:rPr lang="en-US" dirty="0" err="1"/>
              <a:t>Reflekslerinin</a:t>
            </a:r>
            <a:r>
              <a:rPr lang="en-US" dirty="0"/>
              <a:t> </a:t>
            </a:r>
            <a:r>
              <a:rPr lang="en-US" dirty="0" err="1"/>
              <a:t>incelenmesi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269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794E5-D2CD-478E-8323-E79EA70E0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Kulak </a:t>
            </a:r>
            <a:r>
              <a:rPr lang="en-US" dirty="0" err="1"/>
              <a:t>muayenesi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CEA97-C7F8-41E6-B55F-19067E06F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Dış</a:t>
            </a:r>
            <a:r>
              <a:rPr lang="en-US" dirty="0"/>
              <a:t> kulak</a:t>
            </a:r>
          </a:p>
          <a:p>
            <a:r>
              <a:rPr lang="en-US" dirty="0" err="1"/>
              <a:t>Orta</a:t>
            </a:r>
            <a:r>
              <a:rPr lang="en-US" dirty="0"/>
              <a:t> kulak</a:t>
            </a:r>
          </a:p>
          <a:p>
            <a:r>
              <a:rPr lang="en-US" dirty="0" err="1"/>
              <a:t>İç</a:t>
            </a:r>
            <a:r>
              <a:rPr lang="en-US" dirty="0"/>
              <a:t> kulak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İşitme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denge</a:t>
            </a:r>
            <a:r>
              <a:rPr lang="en-US" dirty="0"/>
              <a:t> </a:t>
            </a:r>
            <a:r>
              <a:rPr lang="en-US" dirty="0" err="1"/>
              <a:t>organı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Periferal</a:t>
            </a:r>
            <a:r>
              <a:rPr lang="en-US" dirty="0"/>
              <a:t> </a:t>
            </a:r>
            <a:r>
              <a:rPr lang="en-US" dirty="0" err="1"/>
              <a:t>vestibuler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***</a:t>
            </a:r>
          </a:p>
        </p:txBody>
      </p:sp>
    </p:spTree>
    <p:extLst>
      <p:ext uri="{BB962C8B-B14F-4D97-AF65-F5344CB8AC3E}">
        <p14:creationId xmlns:p14="http://schemas.microsoft.com/office/powerpoint/2010/main" val="1093963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DD5546F-D541-4196-8007-D813192337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50" y="614362"/>
            <a:ext cx="10096500" cy="562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24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8B3A602-A27A-4FAB-BAB1-14FCC305CF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937" y="1404937"/>
            <a:ext cx="10144125" cy="404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081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B6B9FD3-62E7-454E-BE9A-9BFCFE9D5E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550" y="1057275"/>
            <a:ext cx="10248900" cy="474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10238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48</TotalTime>
  <Words>91</Words>
  <Application>Microsoft Office PowerPoint</Application>
  <PresentationFormat>Widescreen</PresentationFormat>
  <Paragraphs>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Franklin Gothic Book</vt:lpstr>
      <vt:lpstr>Crop</vt:lpstr>
      <vt:lpstr>klİnİK muayene yÖntemlerİ</vt:lpstr>
      <vt:lpstr>Duyu Organlarının Muayenesi </vt:lpstr>
      <vt:lpstr>Dermatolojik muayene</vt:lpstr>
      <vt:lpstr>PowerPoint Presentation</vt:lpstr>
      <vt:lpstr>Gözün muayenesi</vt:lpstr>
      <vt:lpstr>Kulak muayenesi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Nevra Keskin</dc:creator>
  <cp:lastModifiedBy>Nevra Keskin</cp:lastModifiedBy>
  <cp:revision>2</cp:revision>
  <dcterms:created xsi:type="dcterms:W3CDTF">2019-05-04T09:41:29Z</dcterms:created>
  <dcterms:modified xsi:type="dcterms:W3CDTF">2019-05-04T10:29:59Z</dcterms:modified>
</cp:coreProperties>
</file>