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8" r:id="rId2"/>
    <p:sldId id="257" r:id="rId3"/>
    <p:sldId id="264" r:id="rId4"/>
    <p:sldId id="265" r:id="rId5"/>
    <p:sldId id="266" r:id="rId6"/>
    <p:sldId id="267" r:id="rId7"/>
    <p:sldId id="259" r:id="rId8"/>
    <p:sldId id="260" r:id="rId9"/>
    <p:sldId id="261" r:id="rId10"/>
    <p:sldId id="262" r:id="rId11"/>
    <p:sldId id="263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04-May-19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04-May-19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04-May-19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04-May-19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04-May-19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04-May-19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04-May-19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04-May-19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04-May-19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04-May-19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04-May-19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04-May-19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AD5C36-7085-467C-A1D9-1F982A7439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klİnİK</a:t>
            </a:r>
            <a:r>
              <a:rPr lang="en-US" dirty="0"/>
              <a:t> </a:t>
            </a:r>
            <a:r>
              <a:rPr lang="en-US" dirty="0" err="1"/>
              <a:t>muayene</a:t>
            </a:r>
            <a:r>
              <a:rPr lang="en-US" dirty="0"/>
              <a:t> </a:t>
            </a:r>
            <a:r>
              <a:rPr lang="en-US" dirty="0" err="1"/>
              <a:t>yÖntemlerİ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F577AA-5287-427D-AD94-95EBDE78B2A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Dr. Nevra Keskin</a:t>
            </a:r>
          </a:p>
        </p:txBody>
      </p:sp>
    </p:spTree>
    <p:extLst>
      <p:ext uri="{BB962C8B-B14F-4D97-AF65-F5344CB8AC3E}">
        <p14:creationId xmlns:p14="http://schemas.microsoft.com/office/powerpoint/2010/main" val="15538883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6CB9089-2BFD-4409-8AD8-E4383FD6C5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887" y="766762"/>
            <a:ext cx="8658225" cy="532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9357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4C1FA67-E7DE-447E-B1D0-3A3D29DA3F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4512" y="1662112"/>
            <a:ext cx="8562975" cy="3533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1430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43E7DD-169D-4ECA-828C-EC0E2B86D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Duyu</a:t>
            </a:r>
            <a:r>
              <a:rPr lang="en-US" dirty="0"/>
              <a:t> </a:t>
            </a:r>
            <a:r>
              <a:rPr lang="en-US" dirty="0" err="1"/>
              <a:t>Organlarının</a:t>
            </a:r>
            <a:r>
              <a:rPr lang="en-US" dirty="0"/>
              <a:t> </a:t>
            </a:r>
            <a:r>
              <a:rPr lang="en-US" dirty="0" err="1"/>
              <a:t>Muayenesi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7D3124-B84D-44A8-B84C-590E3BBFD3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err="1"/>
              <a:t>Dermatolojik</a:t>
            </a:r>
            <a:r>
              <a:rPr lang="en-US" dirty="0"/>
              <a:t> </a:t>
            </a:r>
            <a:r>
              <a:rPr lang="en-US" dirty="0" err="1"/>
              <a:t>muayene</a:t>
            </a:r>
            <a:endParaRPr lang="en-US" dirty="0"/>
          </a:p>
          <a:p>
            <a:pPr lvl="1"/>
            <a:r>
              <a:rPr lang="en-US" dirty="0" err="1"/>
              <a:t>Göz</a:t>
            </a:r>
            <a:r>
              <a:rPr lang="en-US" dirty="0"/>
              <a:t> </a:t>
            </a:r>
            <a:r>
              <a:rPr lang="en-US" dirty="0" err="1"/>
              <a:t>hastalıkları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muayenesi</a:t>
            </a:r>
            <a:endParaRPr lang="en-US" dirty="0"/>
          </a:p>
          <a:p>
            <a:pPr lvl="1"/>
            <a:r>
              <a:rPr lang="en-US" dirty="0" err="1"/>
              <a:t>Kulağın</a:t>
            </a:r>
            <a:r>
              <a:rPr lang="en-US" dirty="0"/>
              <a:t> </a:t>
            </a:r>
            <a:r>
              <a:rPr lang="en-US" dirty="0" err="1"/>
              <a:t>muayenesi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işitme</a:t>
            </a:r>
            <a:r>
              <a:rPr lang="en-US" dirty="0"/>
              <a:t> </a:t>
            </a:r>
            <a:r>
              <a:rPr lang="en-US" dirty="0" err="1"/>
              <a:t>bozukluklarının</a:t>
            </a:r>
            <a:r>
              <a:rPr lang="en-US" dirty="0"/>
              <a:t> </a:t>
            </a:r>
            <a:r>
              <a:rPr lang="en-US" dirty="0" err="1"/>
              <a:t>değerlendirilmesi</a:t>
            </a:r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07787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C0D555-BAA4-4398-A1AE-D92D06C85B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Dermatolojik</a:t>
            </a:r>
            <a:r>
              <a:rPr lang="en-US" dirty="0"/>
              <a:t> </a:t>
            </a:r>
            <a:r>
              <a:rPr lang="en-US" dirty="0" err="1"/>
              <a:t>muayene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4D6A3C-35EA-44E0-B3AD-A89F91E95F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Kıl</a:t>
            </a:r>
            <a:r>
              <a:rPr lang="en-US" dirty="0"/>
              <a:t> </a:t>
            </a:r>
            <a:r>
              <a:rPr lang="en-US" dirty="0" err="1"/>
              <a:t>örtüsünün</a:t>
            </a:r>
            <a:r>
              <a:rPr lang="en-US" dirty="0"/>
              <a:t> </a:t>
            </a:r>
            <a:r>
              <a:rPr lang="en-US" dirty="0" err="1"/>
              <a:t>muayenesi</a:t>
            </a:r>
            <a:endParaRPr lang="en-US" dirty="0"/>
          </a:p>
          <a:p>
            <a:r>
              <a:rPr lang="en-US" dirty="0"/>
              <a:t>Deride </a:t>
            </a:r>
            <a:r>
              <a:rPr lang="en-US" dirty="0" err="1"/>
              <a:t>renk</a:t>
            </a:r>
            <a:r>
              <a:rPr lang="en-US" dirty="0"/>
              <a:t> </a:t>
            </a:r>
            <a:r>
              <a:rPr lang="en-US" dirty="0" err="1"/>
              <a:t>değişimleri</a:t>
            </a:r>
            <a:endParaRPr lang="en-US" dirty="0"/>
          </a:p>
          <a:p>
            <a:r>
              <a:rPr lang="en-US" dirty="0" err="1"/>
              <a:t>Cildin</a:t>
            </a:r>
            <a:r>
              <a:rPr lang="en-US" dirty="0"/>
              <a:t> </a:t>
            </a:r>
            <a:r>
              <a:rPr lang="en-US" dirty="0" err="1"/>
              <a:t>nemlilik-kuruluk</a:t>
            </a:r>
            <a:r>
              <a:rPr lang="en-US" dirty="0"/>
              <a:t> </a:t>
            </a:r>
            <a:r>
              <a:rPr lang="en-US" dirty="0" err="1"/>
              <a:t>oranı</a:t>
            </a:r>
            <a:r>
              <a:rPr lang="en-US" dirty="0"/>
              <a:t>, </a:t>
            </a:r>
          </a:p>
          <a:p>
            <a:r>
              <a:rPr lang="en-US" dirty="0" err="1"/>
              <a:t>Dökülmeler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kabuklanmalar</a:t>
            </a:r>
            <a:endParaRPr lang="en-US" dirty="0"/>
          </a:p>
          <a:p>
            <a:r>
              <a:rPr lang="en-US" dirty="0" err="1"/>
              <a:t>Doku</a:t>
            </a:r>
            <a:r>
              <a:rPr lang="en-US" dirty="0"/>
              <a:t> </a:t>
            </a:r>
            <a:r>
              <a:rPr lang="en-US" dirty="0" err="1"/>
              <a:t>kaybıyla</a:t>
            </a:r>
            <a:r>
              <a:rPr lang="en-US" dirty="0"/>
              <a:t> </a:t>
            </a:r>
            <a:r>
              <a:rPr lang="en-US" dirty="0" err="1"/>
              <a:t>seyreden</a:t>
            </a:r>
            <a:r>
              <a:rPr lang="en-US" dirty="0"/>
              <a:t> </a:t>
            </a:r>
            <a:r>
              <a:rPr lang="en-US" dirty="0" err="1"/>
              <a:t>hastalıklar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29228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D7283C-9802-4700-AFCF-E06B1E790C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76D46A-C2F1-41EC-B77A-5A91E4D5ED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Deri </a:t>
            </a:r>
            <a:r>
              <a:rPr lang="en-US" dirty="0" err="1"/>
              <a:t>kazıntısı</a:t>
            </a:r>
            <a:endParaRPr lang="en-US" dirty="0"/>
          </a:p>
          <a:p>
            <a:r>
              <a:rPr lang="en-US" dirty="0"/>
              <a:t>Deri </a:t>
            </a:r>
            <a:r>
              <a:rPr lang="en-US" dirty="0" err="1"/>
              <a:t>biyopsisi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63283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B11496-EC10-47E7-AD78-3F56E275F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Gözün</a:t>
            </a:r>
            <a:r>
              <a:rPr lang="en-US" dirty="0"/>
              <a:t> </a:t>
            </a:r>
            <a:r>
              <a:rPr lang="en-US" dirty="0" err="1"/>
              <a:t>muayenesi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726F1E-497B-49B5-8CDA-3B1CF568C6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Bakış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Gözün</a:t>
            </a:r>
            <a:r>
              <a:rPr lang="en-US" dirty="0"/>
              <a:t> </a:t>
            </a:r>
            <a:r>
              <a:rPr lang="en-US" dirty="0" err="1"/>
              <a:t>Parlaklığı</a:t>
            </a:r>
            <a:r>
              <a:rPr lang="en-US" dirty="0"/>
              <a:t>, </a:t>
            </a:r>
            <a:r>
              <a:rPr lang="en-US" dirty="0" err="1"/>
              <a:t>Konjonktiva</a:t>
            </a:r>
            <a:r>
              <a:rPr lang="en-US" dirty="0"/>
              <a:t> </a:t>
            </a:r>
            <a:r>
              <a:rPr lang="en-US" dirty="0" err="1"/>
              <a:t>muayenesi</a:t>
            </a:r>
            <a:endParaRPr lang="en-US" dirty="0"/>
          </a:p>
          <a:p>
            <a:r>
              <a:rPr lang="en-US" dirty="0" err="1"/>
              <a:t>Göz</a:t>
            </a:r>
            <a:r>
              <a:rPr lang="en-US" dirty="0"/>
              <a:t> </a:t>
            </a:r>
            <a:r>
              <a:rPr lang="en-US" dirty="0" err="1"/>
              <a:t>Küresinin</a:t>
            </a:r>
            <a:r>
              <a:rPr lang="en-US" dirty="0"/>
              <a:t> </a:t>
            </a:r>
            <a:r>
              <a:rPr lang="en-US" dirty="0" err="1"/>
              <a:t>Yerleşimi</a:t>
            </a:r>
            <a:endParaRPr lang="en-US" dirty="0"/>
          </a:p>
          <a:p>
            <a:r>
              <a:rPr lang="en-US" dirty="0" err="1"/>
              <a:t>Pupilla</a:t>
            </a:r>
            <a:r>
              <a:rPr lang="en-US" dirty="0"/>
              <a:t> </a:t>
            </a:r>
            <a:r>
              <a:rPr lang="en-US" dirty="0" err="1"/>
              <a:t>Simetrisi</a:t>
            </a:r>
            <a:r>
              <a:rPr lang="en-US" dirty="0"/>
              <a:t> (</a:t>
            </a:r>
            <a:r>
              <a:rPr lang="en-US" dirty="0" err="1"/>
              <a:t>Anizokori</a:t>
            </a:r>
            <a:r>
              <a:rPr lang="en-US" dirty="0"/>
              <a:t> </a:t>
            </a:r>
            <a:r>
              <a:rPr lang="en-US" dirty="0" err="1"/>
              <a:t>değerlendirilmesi</a:t>
            </a:r>
            <a:r>
              <a:rPr lang="en-US" dirty="0"/>
              <a:t>*****)</a:t>
            </a:r>
          </a:p>
          <a:p>
            <a:r>
              <a:rPr lang="en-US" dirty="0" err="1"/>
              <a:t>Kornea</a:t>
            </a:r>
            <a:r>
              <a:rPr lang="en-US" dirty="0"/>
              <a:t> </a:t>
            </a:r>
            <a:r>
              <a:rPr lang="en-US" dirty="0" err="1"/>
              <a:t>Muayenesi</a:t>
            </a:r>
            <a:endParaRPr lang="en-US" dirty="0"/>
          </a:p>
          <a:p>
            <a:r>
              <a:rPr lang="en-US" dirty="0" err="1"/>
              <a:t>Göz</a:t>
            </a:r>
            <a:r>
              <a:rPr lang="en-US" dirty="0"/>
              <a:t> </a:t>
            </a:r>
            <a:r>
              <a:rPr lang="en-US" dirty="0" err="1"/>
              <a:t>Akıntısı</a:t>
            </a:r>
            <a:endParaRPr lang="en-US" dirty="0"/>
          </a:p>
          <a:p>
            <a:r>
              <a:rPr lang="en-US" dirty="0" err="1"/>
              <a:t>Üçüncü</a:t>
            </a:r>
            <a:r>
              <a:rPr lang="en-US" dirty="0"/>
              <a:t> </a:t>
            </a:r>
            <a:r>
              <a:rPr lang="en-US" dirty="0" err="1"/>
              <a:t>Göz</a:t>
            </a:r>
            <a:r>
              <a:rPr lang="en-US" dirty="0"/>
              <a:t> </a:t>
            </a:r>
            <a:r>
              <a:rPr lang="en-US" dirty="0" err="1"/>
              <a:t>Kapağı</a:t>
            </a:r>
            <a:endParaRPr lang="en-US" dirty="0"/>
          </a:p>
          <a:p>
            <a:r>
              <a:rPr lang="en-US" dirty="0" err="1"/>
              <a:t>Görme</a:t>
            </a:r>
            <a:r>
              <a:rPr lang="en-US" dirty="0"/>
              <a:t> </a:t>
            </a:r>
            <a:r>
              <a:rPr lang="en-US" dirty="0" err="1"/>
              <a:t>Muayeneleri</a:t>
            </a:r>
            <a:endParaRPr lang="en-US" dirty="0"/>
          </a:p>
          <a:p>
            <a:r>
              <a:rPr lang="en-US" dirty="0" err="1"/>
              <a:t>Pupilla</a:t>
            </a:r>
            <a:r>
              <a:rPr lang="en-US" dirty="0"/>
              <a:t>, </a:t>
            </a:r>
            <a:r>
              <a:rPr lang="en-US" dirty="0" err="1"/>
              <a:t>Kornea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Palpebra </a:t>
            </a:r>
            <a:r>
              <a:rPr lang="en-US" dirty="0" err="1"/>
              <a:t>Reflekslerinin</a:t>
            </a:r>
            <a:r>
              <a:rPr lang="en-US" dirty="0"/>
              <a:t> </a:t>
            </a:r>
            <a:r>
              <a:rPr lang="en-US" dirty="0" err="1"/>
              <a:t>incelenmesi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12699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E794E5-D2CD-478E-8323-E79EA70E0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Kulak </a:t>
            </a:r>
            <a:r>
              <a:rPr lang="en-US" dirty="0" err="1"/>
              <a:t>muayenesi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2CEA97-C7F8-41E6-B55F-19067E06F0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Dış</a:t>
            </a:r>
            <a:r>
              <a:rPr lang="en-US" dirty="0"/>
              <a:t> kulak</a:t>
            </a:r>
          </a:p>
          <a:p>
            <a:r>
              <a:rPr lang="en-US" dirty="0" err="1"/>
              <a:t>Orta</a:t>
            </a:r>
            <a:r>
              <a:rPr lang="en-US" dirty="0"/>
              <a:t> kulak</a:t>
            </a:r>
          </a:p>
          <a:p>
            <a:r>
              <a:rPr lang="en-US" dirty="0" err="1"/>
              <a:t>İç</a:t>
            </a:r>
            <a:r>
              <a:rPr lang="en-US" dirty="0"/>
              <a:t> kulak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 err="1"/>
              <a:t>İşitme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denge</a:t>
            </a:r>
            <a:r>
              <a:rPr lang="en-US" dirty="0"/>
              <a:t> </a:t>
            </a:r>
            <a:r>
              <a:rPr lang="en-US" dirty="0" err="1"/>
              <a:t>organı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		</a:t>
            </a:r>
            <a:r>
              <a:rPr lang="en-US" dirty="0" err="1"/>
              <a:t>Periferal</a:t>
            </a:r>
            <a:r>
              <a:rPr lang="en-US" dirty="0"/>
              <a:t> </a:t>
            </a:r>
            <a:r>
              <a:rPr lang="en-US" dirty="0" err="1"/>
              <a:t>vestibuler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***</a:t>
            </a:r>
          </a:p>
        </p:txBody>
      </p:sp>
    </p:spTree>
    <p:extLst>
      <p:ext uri="{BB962C8B-B14F-4D97-AF65-F5344CB8AC3E}">
        <p14:creationId xmlns:p14="http://schemas.microsoft.com/office/powerpoint/2010/main" val="10939633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DD5546F-D541-4196-8007-D813192337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7750" y="614362"/>
            <a:ext cx="10096500" cy="562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243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8B3A602-A27A-4FAB-BAB1-14FCC305CF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3937" y="1404937"/>
            <a:ext cx="10144125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0817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B6B9FD3-62E7-454E-BE9A-9BFCFE9D5E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550" y="1057275"/>
            <a:ext cx="10248900" cy="4743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102381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48</TotalTime>
  <Words>91</Words>
  <Application>Microsoft Office PowerPoint</Application>
  <PresentationFormat>Widescreen</PresentationFormat>
  <Paragraphs>31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Franklin Gothic Book</vt:lpstr>
      <vt:lpstr>Crop</vt:lpstr>
      <vt:lpstr>klİnİK muayene yÖntemlerİ</vt:lpstr>
      <vt:lpstr>Duyu Organlarının Muayenesi </vt:lpstr>
      <vt:lpstr>Dermatolojik muayene</vt:lpstr>
      <vt:lpstr>PowerPoint Presentation</vt:lpstr>
      <vt:lpstr>Gözün muayenesi</vt:lpstr>
      <vt:lpstr>Kulak muayenesi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Nevra Keskin</dc:creator>
  <cp:lastModifiedBy>Nevra Keskin</cp:lastModifiedBy>
  <cp:revision>2</cp:revision>
  <dcterms:created xsi:type="dcterms:W3CDTF">2019-05-04T09:41:29Z</dcterms:created>
  <dcterms:modified xsi:type="dcterms:W3CDTF">2019-05-04T10:29:59Z</dcterms:modified>
</cp:coreProperties>
</file>