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94" r:id="rId3"/>
    <p:sldId id="295" r:id="rId4"/>
    <p:sldId id="320" r:id="rId5"/>
    <p:sldId id="298" r:id="rId6"/>
    <p:sldId id="297" r:id="rId7"/>
    <p:sldId id="299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3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2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86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6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60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47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2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1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ARAŞTIRMA PROJESİ I ve II </a:t>
            </a:r>
            <a:br>
              <a:rPr lang="tr-TR" dirty="0" smtClean="0"/>
            </a:br>
            <a:r>
              <a:rPr lang="tr-TR" sz="2800" b="1" i="1" dirty="0" smtClean="0">
                <a:latin typeface="Book Antiqua" panose="02040602050305030304" pitchFamily="18" charset="0"/>
              </a:rPr>
              <a:t>Proje Geliştirmeye Doğru Aşamalar</a:t>
            </a:r>
            <a:endParaRPr lang="tr-TR" b="1" i="1" dirty="0">
              <a:latin typeface="Book Antiqua" panose="0204060205030503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Dersin Sorumlusu:</a:t>
            </a:r>
          </a:p>
          <a:p>
            <a:r>
              <a:rPr lang="tr-TR" dirty="0" smtClean="0"/>
              <a:t>Doç. Dr. Dilek Acer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814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2745" cy="1325563"/>
          </a:xfrm>
        </p:spPr>
        <p:txBody>
          <a:bodyPr/>
          <a:lstStyle/>
          <a:p>
            <a:pPr algn="ctr"/>
            <a:r>
              <a:rPr lang="tr-TR" dirty="0" smtClean="0">
                <a:latin typeface="Book Antiqua" panose="02040602050305030304" pitchFamily="18" charset="0"/>
              </a:rPr>
              <a:t>YÖK OKUL ÖNCESİ ÖĞRETMENLİĞİ LİSANS PROGRAMI</a:t>
            </a:r>
            <a:endParaRPr lang="tr-TR" dirty="0">
              <a:latin typeface="Book Antiqua" panose="0204060205030503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tr-TR" sz="11200" i="1" dirty="0" smtClean="0"/>
              <a:t>Araştırma </a:t>
            </a:r>
            <a:r>
              <a:rPr lang="tr-TR" sz="11200" i="1" dirty="0"/>
              <a:t>Projesi I </a:t>
            </a:r>
          </a:p>
          <a:p>
            <a:pPr algn="just"/>
            <a:r>
              <a:rPr lang="tr-TR" sz="11200" dirty="0" smtClean="0"/>
              <a:t>Okul </a:t>
            </a:r>
            <a:r>
              <a:rPr lang="tr-TR" sz="11200" dirty="0"/>
              <a:t>öncesi </a:t>
            </a:r>
            <a:r>
              <a:rPr lang="tr-TR" sz="11200" dirty="0" smtClean="0"/>
              <a:t>eğitim </a:t>
            </a:r>
            <a:r>
              <a:rPr lang="tr-TR" sz="11200" dirty="0"/>
              <a:t>ile ilgili </a:t>
            </a:r>
            <a:r>
              <a:rPr lang="tr-TR" sz="11200" dirty="0" smtClean="0"/>
              <a:t>çeşitli </a:t>
            </a:r>
            <a:r>
              <a:rPr lang="tr-TR" sz="11200" dirty="0"/>
              <a:t>konularda bilimsel </a:t>
            </a:r>
            <a:r>
              <a:rPr lang="tr-TR" sz="11200" dirty="0" smtClean="0"/>
              <a:t>araştırma </a:t>
            </a:r>
            <a:r>
              <a:rPr lang="tr-TR" sz="11200" dirty="0"/>
              <a:t>projesi hazırlama, veri </a:t>
            </a:r>
            <a:r>
              <a:rPr lang="tr-TR" sz="11200" dirty="0" smtClean="0"/>
              <a:t>toplama</a:t>
            </a:r>
            <a:r>
              <a:rPr lang="tr-TR" sz="11200" dirty="0"/>
              <a:t>, yapılan </a:t>
            </a:r>
            <a:r>
              <a:rPr lang="tr-TR" sz="11200" dirty="0" smtClean="0"/>
              <a:t>çalışmaları </a:t>
            </a:r>
            <a:r>
              <a:rPr lang="tr-TR" sz="11200" dirty="0" err="1" smtClean="0"/>
              <a:t>raporlaştırma</a:t>
            </a:r>
            <a:r>
              <a:rPr lang="tr-TR" sz="11200" dirty="0"/>
              <a:t>. </a:t>
            </a:r>
            <a:endParaRPr lang="tr-TR" sz="11200" dirty="0" smtClean="0"/>
          </a:p>
          <a:p>
            <a:pPr algn="just"/>
            <a:endParaRPr lang="tr-TR" sz="11200" dirty="0"/>
          </a:p>
          <a:p>
            <a:pPr algn="just"/>
            <a:r>
              <a:rPr lang="tr-TR" sz="11200" i="1" dirty="0" smtClean="0"/>
              <a:t>Araştırma </a:t>
            </a:r>
            <a:r>
              <a:rPr lang="tr-TR" sz="11200" i="1" dirty="0"/>
              <a:t>Projesi II </a:t>
            </a:r>
            <a:endParaRPr lang="tr-TR" sz="11200" dirty="0"/>
          </a:p>
          <a:p>
            <a:pPr algn="just"/>
            <a:r>
              <a:rPr lang="tr-TR" sz="11200" dirty="0" smtClean="0"/>
              <a:t>Araştırma </a:t>
            </a:r>
            <a:r>
              <a:rPr lang="tr-TR" sz="11200" dirty="0"/>
              <a:t>Projesi I dersinde </a:t>
            </a:r>
            <a:r>
              <a:rPr lang="tr-TR" sz="11200" dirty="0" smtClean="0"/>
              <a:t>başlatılan (verileri toplanmış</a:t>
            </a:r>
            <a:r>
              <a:rPr lang="tr-TR" sz="11200" dirty="0"/>
              <a:t> </a:t>
            </a:r>
            <a:r>
              <a:rPr lang="tr-TR" sz="11200" dirty="0" smtClean="0"/>
              <a:t>olan) projenin </a:t>
            </a:r>
            <a:r>
              <a:rPr lang="tr-TR" sz="11200" dirty="0"/>
              <a:t>uygulanması, </a:t>
            </a:r>
            <a:r>
              <a:rPr lang="tr-TR" sz="11200" dirty="0" smtClean="0"/>
              <a:t>değerlendirilmesi</a:t>
            </a:r>
            <a:r>
              <a:rPr lang="tr-TR" sz="11200" dirty="0"/>
              <a:t>, </a:t>
            </a:r>
            <a:r>
              <a:rPr lang="tr-TR" sz="11200" dirty="0" err="1" smtClean="0"/>
              <a:t>raporlaştırılması</a:t>
            </a:r>
            <a:r>
              <a:rPr lang="tr-TR" sz="11200" dirty="0" smtClean="0"/>
              <a:t> </a:t>
            </a:r>
            <a:r>
              <a:rPr lang="tr-TR" sz="11200" dirty="0"/>
              <a:t>ve sunulması. 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310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smtClean="0"/>
              <a:t>Değerlendirme</a:t>
            </a:r>
            <a:r>
              <a:rPr lang="tr-TR" dirty="0" smtClean="0"/>
              <a:t>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«Çocuklar ne biliyor ve ne yapabilir?» sorularını sınamaya yönelik neredeyse her çeşit ölçme ve değerlendirme aracına (testler, gözlemler, mülakatlar, güvenilir kaynaklardan alınan raporlar ve diğer araçlar) işaret eder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31796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Farklı bir yorumla değerlendirme; «çeşitli belgelerden/kaynaklardan yararlanılarak çocuklar hakkında bilgi toplama ve elde edilen bilgileri düzenleyip yorumlama süreci» olarak da tanımlanabilir.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0989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i="1" dirty="0" smtClean="0"/>
          </a:p>
          <a:p>
            <a:endParaRPr lang="tr-TR" b="1" i="1" dirty="0"/>
          </a:p>
          <a:p>
            <a:pPr marL="0" indent="0" algn="ctr">
              <a:buNone/>
            </a:pPr>
            <a:r>
              <a:rPr lang="tr-TR" sz="6000" i="1" dirty="0" smtClean="0"/>
              <a:t>Niçin </a:t>
            </a:r>
            <a:r>
              <a:rPr lang="tr-TR" sz="6000" i="1" dirty="0"/>
              <a:t>Değerlendiriyoruz?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1327709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Çocukların gelişimlerini ve öğrenme süreçlerini izlemek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Çocukların öğrenme süreçlerine yardımcı olmak için sınıf planlamasına ve karar verme süreçlerine yol göstermek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Özel yardımlardan yarar sağlayabilecek çocukları belirlemek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İlgililerle iletişim kurmak ve rapor sunmak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1780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000" b="1" i="1" dirty="0" smtClean="0"/>
              <a:t>Çocukların </a:t>
            </a:r>
            <a:r>
              <a:rPr lang="tr-TR" sz="4000" b="1" i="1" dirty="0"/>
              <a:t>gelişimlerini ve öğrenme süreçlerini izlemek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Öğretmenler çocukların içinde bulundukları yaş grubunun gelişimsel özelliklerinin tümünü sergileyebilecekleri gibi bir beklenti içinde olmamalıdır.</a:t>
            </a:r>
          </a:p>
          <a:p>
            <a:r>
              <a:rPr lang="tr-TR" dirty="0" smtClean="0"/>
              <a:t>4 ya da 6 yaşındaki tüm çocuklar, aynı boyda ya da ağırlıkta olmadıkları gibi, aynı şeyleri bilemez ve yapamazlar.</a:t>
            </a:r>
          </a:p>
          <a:p>
            <a:endParaRPr lang="tr-TR" dirty="0"/>
          </a:p>
          <a:p>
            <a:r>
              <a:rPr lang="tr-TR" dirty="0" smtClean="0"/>
              <a:t>Öğretmenler kayıt tutarak çocukların sergiledikleri ilerlemeleri ve zamanla gerçekleştirdikleri değişimleri izlerler.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0173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212</Words>
  <Application>Microsoft Office PowerPoint</Application>
  <PresentationFormat>Geniş ekran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Calibri Light</vt:lpstr>
      <vt:lpstr>Wingdings</vt:lpstr>
      <vt:lpstr>Office Teması</vt:lpstr>
      <vt:lpstr>ARAŞTIRMA PROJESİ I ve II  Proje Geliştirmeye Doğru Aşamalar</vt:lpstr>
      <vt:lpstr>YÖK OKUL ÖNCESİ ÖĞRETMENLİĞİ LİSANS PROGRAMI</vt:lpstr>
      <vt:lpstr>Değerlendirme;</vt:lpstr>
      <vt:lpstr>PowerPoint Sunusu</vt:lpstr>
      <vt:lpstr>PowerPoint Sunusu</vt:lpstr>
      <vt:lpstr>PowerPoint Sunusu</vt:lpstr>
      <vt:lpstr> Çocukların gelişimlerini ve öğrenme süreçlerini izlemek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KATILIMCI GÖZLEM</dc:title>
  <dc:creator>Ebf_Dekan_Yardımcısı</dc:creator>
  <cp:lastModifiedBy>Windows Kullanıcısı</cp:lastModifiedBy>
  <cp:revision>142</cp:revision>
  <dcterms:created xsi:type="dcterms:W3CDTF">2015-10-02T06:37:27Z</dcterms:created>
  <dcterms:modified xsi:type="dcterms:W3CDTF">2018-03-15T10:36:33Z</dcterms:modified>
</cp:coreProperties>
</file>