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eology.com/articles/crater-of-diamon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227 GEMOLOJİ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http://www.regal.co.nz/pr_images/gr_picture_196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8" y="1510506"/>
            <a:ext cx="3397522" cy="449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2" y="1510506"/>
            <a:ext cx="3571875" cy="42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İlgili resi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249" y="2155371"/>
            <a:ext cx="2940322" cy="346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1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Gemolojide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Aletler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15143" y="1690688"/>
            <a:ext cx="10515600" cy="4351338"/>
          </a:xfrm>
        </p:spPr>
        <p:txBody>
          <a:bodyPr/>
          <a:lstStyle/>
          <a:p>
            <a:r>
              <a:rPr lang="tr-TR" dirty="0">
                <a:hlinkClick r:id="rId2"/>
              </a:rPr>
              <a:t>https://geology.com/articles/crater-of-diamonds</a:t>
            </a:r>
            <a:r>
              <a:rPr lang="tr-TR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tr-TR" dirty="0"/>
          </a:p>
        </p:txBody>
      </p:sp>
      <p:pic>
        <p:nvPicPr>
          <p:cNvPr id="1026" name="Picture 2" descr="Strawn-Wagner Diam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2" y="3503295"/>
            <a:ext cx="36195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mproite pi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69" y="3517583"/>
            <a:ext cx="3619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tools used for gemoloj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003" y="1027906"/>
            <a:ext cx="7251065" cy="536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08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391" y="145484"/>
            <a:ext cx="5370013" cy="671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4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620" y="365125"/>
            <a:ext cx="7198815" cy="640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86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2331266"/>
            <a:ext cx="32956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680" y="2331266"/>
            <a:ext cx="3810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tools used for gemoloji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364" y="2331266"/>
            <a:ext cx="2365556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12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27" y="509093"/>
            <a:ext cx="7969522" cy="608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5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7" y="1201783"/>
            <a:ext cx="5110117" cy="511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ae01.alicdn.com/kf/HTB16LN3PpXXXXX1aXXXq6xXFXXXB/2016-Diamond-Gems-Tester-Portable-Gemstone-Selector-Tool-II-LED-Indicator-Accurate-Jewelry-Test-Tool-New.jpg_220x22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35" y="1027906"/>
            <a:ext cx="4943565" cy="49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92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JEM 227 GEMOLOJİ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14</cp:revision>
  <dcterms:created xsi:type="dcterms:W3CDTF">2018-02-08T13:34:19Z</dcterms:created>
  <dcterms:modified xsi:type="dcterms:W3CDTF">2018-02-11T18:05:13Z</dcterms:modified>
</cp:coreProperties>
</file>