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geology.com/articles/crater-of-diamonds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</a:t>
            </a:r>
            <a:r>
              <a:rPr lang="en-US" b="1" dirty="0" smtClean="0"/>
              <a:t>227 GEMOLOJİ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8194" name="Picture 2" descr="http://www.regal.co.nz/pr_images/gr_picture_1960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98" y="1510506"/>
            <a:ext cx="3397522" cy="4498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İlgili resim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062" y="1510506"/>
            <a:ext cx="3571875" cy="421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İlgili resi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6249" y="2155371"/>
            <a:ext cx="2940322" cy="3461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116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/>
              <a:t>Gemolojide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Aletler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15143" y="1690688"/>
            <a:ext cx="10515600" cy="4351338"/>
          </a:xfrm>
        </p:spPr>
        <p:txBody>
          <a:bodyPr/>
          <a:lstStyle/>
          <a:p>
            <a:r>
              <a:rPr lang="tr-TR" dirty="0">
                <a:hlinkClick r:id="rId2"/>
              </a:rPr>
              <a:t>https://geology.com/articles/crater-of-diamonds</a:t>
            </a:r>
            <a:r>
              <a:rPr lang="tr-TR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/>
          </a:p>
          <a:p>
            <a:endParaRPr lang="tr-TR" dirty="0"/>
          </a:p>
        </p:txBody>
      </p:sp>
      <p:pic>
        <p:nvPicPr>
          <p:cNvPr id="1026" name="Picture 2" descr="Strawn-Wagner Diamo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512" y="3503295"/>
            <a:ext cx="3619500" cy="2409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amproite pip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569" y="3517583"/>
            <a:ext cx="36195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tools used for gemoloji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5003" y="1027906"/>
            <a:ext cx="7251065" cy="5362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6081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İ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1391" y="145484"/>
            <a:ext cx="5370013" cy="6712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146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 descr="İ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620" y="365125"/>
            <a:ext cx="7198815" cy="6402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2869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6146" name="Picture 2" descr="İ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455" y="2331266"/>
            <a:ext cx="3295650" cy="306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İlgili resim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6680" y="2331266"/>
            <a:ext cx="3810000" cy="306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tools used for gemoloji ile ilgili görsel sonuc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4364" y="2331266"/>
            <a:ext cx="2365556" cy="290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9124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2" name="Picture 2" descr="İ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427" y="509093"/>
            <a:ext cx="7969522" cy="6086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7653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170" name="Picture 2" descr="İ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277" y="1201783"/>
            <a:ext cx="5110117" cy="5110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s://ae01.alicdn.com/kf/HTB16LN3PpXXXXX1aXXXq6xXFXXXB/2016-Diamond-Gems-Tester-Portable-Gemstone-Selector-Tool-II-LED-Indicator-Accurate-Jewelry-Test-Tool-New.jpg_220x220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235" y="1027906"/>
            <a:ext cx="4943565" cy="4943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4926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10</Words>
  <Application>Microsoft Office PowerPoint</Application>
  <PresentationFormat>Widescreen</PresentationFormat>
  <Paragraphs>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JEM 227 GEMOLOJİ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14</cp:revision>
  <dcterms:created xsi:type="dcterms:W3CDTF">2018-02-08T13:34:19Z</dcterms:created>
  <dcterms:modified xsi:type="dcterms:W3CDTF">2018-02-11T18:05:13Z</dcterms:modified>
</cp:coreProperties>
</file>