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E6E30A71-C3F7-0441-9A99-F4FF805D4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03DCFA6-1F91-F943-B3A0-3E42AC637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Ticaret şirketleri hakkında genel hükümler</a:t>
            </a:r>
          </a:p>
          <a:p>
            <a:pPr algn="just"/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Ticaret şirketlerinin ortak özellikleri</a:t>
            </a:r>
          </a:p>
        </p:txBody>
      </p:sp>
    </p:spTree>
    <p:extLst>
      <p:ext uri="{BB962C8B-B14F-4D97-AF65-F5344CB8AC3E}">
        <p14:creationId xmlns:p14="http://schemas.microsoft.com/office/powerpoint/2010/main" val="3356952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GİRİŞ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00781" y="1934746"/>
            <a:ext cx="3942438" cy="435334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500" b="1" dirty="0">
                <a:latin typeface="Arial" panose="020B0604020202020204" pitchFamily="34" charset="0"/>
                <a:cs typeface="Arial" panose="020B0604020202020204" pitchFamily="34" charset="0"/>
              </a:rPr>
              <a:t>Ticaret şirketleri;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100" dirty="0" err="1">
                <a:latin typeface="Arial" panose="020B0604020202020204" pitchFamily="34" charset="0"/>
                <a:cs typeface="Arial" panose="020B0604020202020204" pitchFamily="34" charset="0"/>
              </a:rPr>
              <a:t>Kollektif</a:t>
            </a:r>
            <a:r>
              <a:rPr lang="tr-TR" sz="2100" dirty="0">
                <a:latin typeface="Arial" panose="020B0604020202020204" pitchFamily="34" charset="0"/>
                <a:cs typeface="Arial" panose="020B0604020202020204" pitchFamily="34" charset="0"/>
              </a:rPr>
              <a:t> şirketler,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100" dirty="0">
                <a:latin typeface="Arial" panose="020B0604020202020204" pitchFamily="34" charset="0"/>
                <a:cs typeface="Arial" panose="020B0604020202020204" pitchFamily="34" charset="0"/>
              </a:rPr>
              <a:t>Komandit şirketler,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100" dirty="0">
                <a:latin typeface="Arial" panose="020B0604020202020204" pitchFamily="34" charset="0"/>
                <a:cs typeface="Arial" panose="020B0604020202020204" pitchFamily="34" charset="0"/>
              </a:rPr>
              <a:t>Anonim şirketler,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100" dirty="0">
                <a:latin typeface="Arial" panose="020B0604020202020204" pitchFamily="34" charset="0"/>
                <a:cs typeface="Arial" panose="020B0604020202020204" pitchFamily="34" charset="0"/>
              </a:rPr>
              <a:t>Limited şirketler ve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100" dirty="0">
                <a:latin typeface="Arial" panose="020B0604020202020204" pitchFamily="34" charset="0"/>
                <a:cs typeface="Arial" panose="020B0604020202020204" pitchFamily="34" charset="0"/>
              </a:rPr>
              <a:t>Kooperatif şirketlerden  </a:t>
            </a:r>
            <a:r>
              <a:rPr lang="tr-TR" sz="2500" b="1" dirty="0">
                <a:latin typeface="Arial" panose="020B0604020202020204" pitchFamily="34" charset="0"/>
                <a:cs typeface="Arial" panose="020B0604020202020204" pitchFamily="34" charset="0"/>
              </a:rPr>
              <a:t>ibarettir (m. 124/1). </a:t>
            </a:r>
          </a:p>
        </p:txBody>
      </p:sp>
    </p:spTree>
    <p:extLst>
      <p:ext uri="{BB962C8B-B14F-4D97-AF65-F5344CB8AC3E}">
        <p14:creationId xmlns:p14="http://schemas.microsoft.com/office/powerpoint/2010/main" val="3700937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Ticaret Şirketlerinin Ortak Özellikleri</a:t>
            </a:r>
            <a:endParaRPr lang="tr-TR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556792"/>
            <a:ext cx="6164442" cy="4781128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Sınırlı Sayı İlkesine (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Numerus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Clausus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) Bağlılık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Tüzel Kişiliğe Sahip Olma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Şirketin Hak Ehliyetinin İşletme Konusu ile Sınırlı Olmaması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Sermaye Koyma Borcu ve Hukuki Sonuçları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Ortakların Kişisel Alacaklılarının Durumu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Yargılama Usulü ve Zamanaşımı </a:t>
            </a:r>
          </a:p>
        </p:txBody>
      </p:sp>
    </p:spTree>
    <p:extLst>
      <p:ext uri="{BB962C8B-B14F-4D97-AF65-F5344CB8AC3E}">
        <p14:creationId xmlns:p14="http://schemas.microsoft.com/office/powerpoint/2010/main" val="134249079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Ekran Gösterisi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6. HAFTA</vt:lpstr>
      <vt:lpstr>GİRİŞ</vt:lpstr>
      <vt:lpstr>Ticaret Şirketlerinin Ortak Özellikleri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HAFTA</dc:title>
  <dc:creator>KORKUT OZKORKUT</dc:creator>
  <cp:lastModifiedBy>KORKUT OZKORKUT</cp:lastModifiedBy>
  <cp:revision>2</cp:revision>
  <dcterms:created xsi:type="dcterms:W3CDTF">2019-12-20T10:06:23Z</dcterms:created>
  <dcterms:modified xsi:type="dcterms:W3CDTF">2019-12-20T10:20:07Z</dcterms:modified>
</cp:coreProperties>
</file>