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2" r:id="rId2"/>
    <p:sldId id="258" r:id="rId3"/>
    <p:sldId id="259" r:id="rId4"/>
    <p:sldId id="260" r:id="rId5"/>
    <p:sldId id="261" r:id="rId6"/>
    <p:sldId id="266" r:id="rId7"/>
    <p:sldId id="26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E2B3-BD91-469A-A06D-E026AE25ECD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DE6-55C1-4B62-8982-B484A4E90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E2B3-BD91-469A-A06D-E026AE25ECD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DE6-55C1-4B62-8982-B484A4E90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E2B3-BD91-469A-A06D-E026AE25ECD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DE6-55C1-4B62-8982-B484A4E90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58AF1-F893-445B-866D-8A8D3701D7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6098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E2B3-BD91-469A-A06D-E026AE25ECD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DE6-55C1-4B62-8982-B484A4E90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E2B3-BD91-469A-A06D-E026AE25ECD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DE6-55C1-4B62-8982-B484A4E90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E2B3-BD91-469A-A06D-E026AE25ECD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DE6-55C1-4B62-8982-B484A4E90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E2B3-BD91-469A-A06D-E026AE25ECD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DE6-55C1-4B62-8982-B484A4E90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E2B3-BD91-469A-A06D-E026AE25ECD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DE6-55C1-4B62-8982-B484A4E90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E2B3-BD91-469A-A06D-E026AE25ECD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DE6-55C1-4B62-8982-B484A4E90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E2B3-BD91-469A-A06D-E026AE25ECD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DE6-55C1-4B62-8982-B484A4E90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E2B3-BD91-469A-A06D-E026AE25ECD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A8ADE6-55C1-4B62-8982-B484A4E9058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5CE2B3-BD91-469A-A06D-E026AE25ECDB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A8ADE6-55C1-4B62-8982-B484A4E90580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1571612"/>
            <a:ext cx="7851648" cy="2471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ZTM 316 </a:t>
            </a:r>
            <a:r>
              <a:rPr lang="en-US" dirty="0" err="1" smtClean="0"/>
              <a:t>Mekanizmalar</a:t>
            </a:r>
            <a:r>
              <a:rPr lang="en-US" dirty="0" smtClean="0"/>
              <a:t> </a:t>
            </a:r>
            <a:r>
              <a:rPr lang="tr-TR" smtClean="0"/>
              <a:t/>
            </a:r>
            <a:br>
              <a:rPr lang="tr-TR" smtClean="0"/>
            </a:b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6.Hafta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4714884"/>
            <a:ext cx="6400800" cy="1271587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bg1"/>
                </a:solidFill>
              </a:rPr>
              <a:t>Prof. Dr. Ramazan ÖZTÜRK</a:t>
            </a:r>
          </a:p>
        </p:txBody>
      </p:sp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A039F8-46BD-4F7C-9FD6-31A8E8024D9C}" type="slidenum">
              <a:rPr lang="tr-TR" smtClean="0">
                <a:solidFill>
                  <a:srgbClr val="FFFFFF"/>
                </a:solidFill>
              </a:rPr>
              <a:pPr eaLnBrk="1" hangingPunct="1"/>
              <a:t>1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1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amazan ÖZTÜRK\Desktop\Seminerler\Meyve hasat platformu resimler\IMG-20150715-WA0004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983" y="274638"/>
            <a:ext cx="7802033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zh-TW" sz="2400" dirty="0" smtClean="0">
                <a:solidFill>
                  <a:schemeClr val="tx1"/>
                </a:solidFill>
              </a:rPr>
              <a:t>                                KİNEMATİK DİYAGRAMLAR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pic>
        <p:nvPicPr>
          <p:cNvPr id="5530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39975" y="1412875"/>
            <a:ext cx="3740150" cy="5256485"/>
          </a:xfrm>
          <a:noFill/>
        </p:spPr>
      </p:pic>
      <p:sp>
        <p:nvSpPr>
          <p:cNvPr id="5529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DD40AB-3A41-4182-8684-67B6E739608A}" type="slidenum">
              <a:rPr lang="tr-TR" smtClean="0"/>
              <a:pPr eaLnBrk="1" hangingPunct="1"/>
              <a:t>2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82691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93913" y="44450"/>
            <a:ext cx="4278312" cy="6669088"/>
          </a:xfrm>
          <a:noFill/>
        </p:spPr>
      </p:pic>
      <p:sp>
        <p:nvSpPr>
          <p:cNvPr id="56322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AB65F2-8F97-432D-88D0-B487E3B81E0F}" type="slidenum">
              <a:rPr lang="tr-TR" smtClean="0"/>
              <a:pPr eaLnBrk="1" hangingPunct="1"/>
              <a:t>3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71955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24075" y="0"/>
            <a:ext cx="4392613" cy="6858000"/>
          </a:xfrm>
          <a:noFill/>
        </p:spPr>
      </p:pic>
      <p:sp>
        <p:nvSpPr>
          <p:cNvPr id="57346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58DBB-2859-4EAF-A2E3-A30FA517B622}" type="slidenum">
              <a:rPr lang="tr-TR" smtClean="0"/>
              <a:pPr eaLnBrk="1" hangingPunct="1"/>
              <a:t>4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95760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35150" y="0"/>
            <a:ext cx="4703763" cy="6858000"/>
          </a:xfrm>
          <a:noFill/>
        </p:spPr>
      </p:pic>
      <p:sp>
        <p:nvSpPr>
          <p:cNvPr id="58370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068473-78EF-488F-9DD9-58F93848DB02}" type="slidenum">
              <a:rPr lang="tr-TR" smtClean="0"/>
              <a:pPr eaLnBrk="1" hangingPunct="1"/>
              <a:t>5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101102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İçerik Yer Tutucusu" descr="https://otomotivlab.files.wordpress.com/2015/01/d518d-9.png"/>
          <p:cNvPicPr>
            <a:picLocks noGrp="1"/>
          </p:cNvPicPr>
          <p:nvPr>
            <p:ph/>
          </p:nvPr>
        </p:nvPicPr>
        <p:blipFill>
          <a:blip r:embed="rId2"/>
          <a:srcRect t="21099" b="10769"/>
          <a:stretch>
            <a:fillRect/>
          </a:stretch>
        </p:blipFill>
        <p:spPr bwMode="auto">
          <a:xfrm>
            <a:off x="1094889" y="1418764"/>
            <a:ext cx="6954221" cy="356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2428860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https://otomotivlab.files.wordpress.com/2015/01/d518d-9.png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İçerik Yer Tutucusu" descr="https://otomotivlab.files.wordpress.com/2015/01/c52b2-12.png"/>
          <p:cNvPicPr>
            <a:picLocks noGrp="1"/>
          </p:cNvPicPr>
          <p:nvPr>
            <p:ph/>
          </p:nvPr>
        </p:nvPicPr>
        <p:blipFill>
          <a:blip r:embed="rId2"/>
          <a:srcRect t="11623" b="12061"/>
          <a:stretch>
            <a:fillRect/>
          </a:stretch>
        </p:blipFill>
        <p:spPr bwMode="auto">
          <a:xfrm>
            <a:off x="1128231" y="1219294"/>
            <a:ext cx="6887537" cy="39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2500298" y="5214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https://otomotivlab.files.wordpress.com/2015/01/c52b2-12.png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İçerik Yer Tutucusu" descr="C:\Users\Ramazan ÖZTÜRK\Desktop\Seminerler\Meyve hasat platformu resimler\IMG_20150429_135728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983" y="274638"/>
            <a:ext cx="780203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Ramazan ÖZTÜRK\Desktop\Seminerler\Meyve hasat platformu resimler\IMG_20150805_09502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57298"/>
            <a:ext cx="4217509" cy="47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23</Words>
  <Application>Microsoft Office PowerPoint</Application>
  <PresentationFormat>Ekran Gösterisi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Akış</vt:lpstr>
      <vt:lpstr>ZTM 316 Mekanizmalar   6.Hafta</vt:lpstr>
      <vt:lpstr>                                KİNEMATİK DİYAGRAMLAR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ACAR</dc:creator>
  <cp:lastModifiedBy>Ramazan ÖZTÜRK</cp:lastModifiedBy>
  <cp:revision>8</cp:revision>
  <dcterms:created xsi:type="dcterms:W3CDTF">2017-11-21T18:18:35Z</dcterms:created>
  <dcterms:modified xsi:type="dcterms:W3CDTF">2018-05-14T14:37:31Z</dcterms:modified>
</cp:coreProperties>
</file>