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Görüntülerle </a:t>
            </a:r>
            <a:r>
              <a:rPr lang="tr-TR" sz="3600" dirty="0" smtClean="0"/>
              <a:t>Çalışmak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Görüntüler bir web sayfasının tasarımını ve görünümünü iyileştirebilir</a:t>
            </a:r>
            <a:r>
              <a:rPr lang="tr-TR" dirty="0" smtClean="0"/>
              <a:t>.</a:t>
            </a:r>
          </a:p>
          <a:p>
            <a:r>
              <a:rPr lang="tr-TR" dirty="0" err="1"/>
              <a:t>HTML'de</a:t>
            </a:r>
            <a:r>
              <a:rPr lang="tr-TR" dirty="0"/>
              <a:t> görüntüler &lt;</a:t>
            </a:r>
            <a:r>
              <a:rPr lang="tr-TR" dirty="0" err="1"/>
              <a:t>img</a:t>
            </a:r>
            <a:r>
              <a:rPr lang="tr-TR" dirty="0"/>
              <a:t>&gt; etiketi ile tanımlanır.</a:t>
            </a:r>
          </a:p>
          <a:p>
            <a:r>
              <a:rPr lang="tr-TR" dirty="0" smtClean="0"/>
              <a:t>&lt;</a:t>
            </a:r>
            <a:r>
              <a:rPr lang="tr-TR" dirty="0" err="1"/>
              <a:t>img</a:t>
            </a:r>
            <a:r>
              <a:rPr lang="tr-TR" dirty="0"/>
              <a:t>&gt; etiketi </a:t>
            </a:r>
            <a:r>
              <a:rPr lang="tr-TR" dirty="0" smtClean="0"/>
              <a:t>boş elemandır, pek çok nitelikler içermektedir </a:t>
            </a:r>
            <a:r>
              <a:rPr lang="tr-TR" dirty="0"/>
              <a:t>ve bir kapanış etiketi </a:t>
            </a:r>
            <a:r>
              <a:rPr lang="tr-TR" dirty="0" smtClean="0"/>
              <a:t>yoktur.</a:t>
            </a:r>
            <a:endParaRPr lang="tr-TR" dirty="0"/>
          </a:p>
          <a:p>
            <a:r>
              <a:rPr lang="tr-TR" dirty="0" err="1"/>
              <a:t>s</a:t>
            </a:r>
            <a:r>
              <a:rPr lang="tr-TR" dirty="0" err="1" smtClean="0"/>
              <a:t>rc</a:t>
            </a:r>
            <a:r>
              <a:rPr lang="tr-TR" dirty="0" smtClean="0"/>
              <a:t> </a:t>
            </a:r>
            <a:r>
              <a:rPr lang="tr-TR" dirty="0"/>
              <a:t>özelliği, resmin </a:t>
            </a:r>
            <a:r>
              <a:rPr lang="tr-TR" dirty="0" smtClean="0"/>
              <a:t>kaynağını belirtir.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Görüntüler ile ilgili HTML ve CSS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görüntüyü tanımlamak için </a:t>
            </a:r>
            <a:r>
              <a:rPr lang="tr-TR" dirty="0" smtClean="0">
                <a:solidFill>
                  <a:srgbClr val="FF0000"/>
                </a:solidFill>
              </a:rPr>
              <a:t>&lt;</a:t>
            </a:r>
            <a:r>
              <a:rPr lang="tr-TR" dirty="0" err="1">
                <a:solidFill>
                  <a:srgbClr val="FF0000"/>
                </a:solidFill>
              </a:rPr>
              <a:t>img</a:t>
            </a:r>
            <a:r>
              <a:rPr lang="tr-TR" dirty="0">
                <a:solidFill>
                  <a:srgbClr val="FF0000"/>
                </a:solidFill>
              </a:rPr>
              <a:t>&gt;</a:t>
            </a:r>
            <a:r>
              <a:rPr lang="tr-TR" dirty="0"/>
              <a:t> öğesini kullanın</a:t>
            </a:r>
          </a:p>
          <a:p>
            <a:r>
              <a:rPr lang="tr-TR" dirty="0"/>
              <a:t>Görüntünün </a:t>
            </a:r>
            <a:r>
              <a:rPr lang="tr-TR" dirty="0" smtClean="0"/>
              <a:t>kaynağını tanımlamak </a:t>
            </a:r>
            <a:r>
              <a:rPr lang="tr-TR" dirty="0"/>
              <a:t>için </a:t>
            </a:r>
            <a:r>
              <a:rPr lang="tr-TR" dirty="0" err="1" smtClean="0">
                <a:solidFill>
                  <a:srgbClr val="FF0000"/>
                </a:solidFill>
              </a:rPr>
              <a:t>src</a:t>
            </a:r>
            <a:r>
              <a:rPr lang="tr-TR" dirty="0" smtClean="0"/>
              <a:t> </a:t>
            </a:r>
            <a:r>
              <a:rPr lang="tr-TR" dirty="0"/>
              <a:t>özelliğini kullanın</a:t>
            </a:r>
          </a:p>
          <a:p>
            <a:r>
              <a:rPr lang="tr-TR" dirty="0"/>
              <a:t>Bir görüntü gösterilemiyorsa, alternatif bir metin tanımlamak için </a:t>
            </a:r>
            <a:r>
              <a:rPr lang="tr-TR" dirty="0" smtClean="0">
                <a:solidFill>
                  <a:srgbClr val="FF0000"/>
                </a:solidFill>
              </a:rPr>
              <a:t>alt</a:t>
            </a:r>
            <a:r>
              <a:rPr lang="tr-TR" dirty="0" smtClean="0"/>
              <a:t> </a:t>
            </a:r>
            <a:r>
              <a:rPr lang="tr-TR" dirty="0"/>
              <a:t>özelliğini kullanın</a:t>
            </a:r>
          </a:p>
          <a:p>
            <a:r>
              <a:rPr lang="tr-TR" dirty="0"/>
              <a:t>Görüntünün boyutunu tanımlamak için </a:t>
            </a:r>
            <a:r>
              <a:rPr lang="tr-TR" dirty="0" err="1" smtClean="0">
                <a:solidFill>
                  <a:srgbClr val="FF0000"/>
                </a:solidFill>
              </a:rPr>
              <a:t>width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 smtClean="0">
                <a:solidFill>
                  <a:srgbClr val="FF0000"/>
                </a:solidFill>
              </a:rPr>
              <a:t>height</a:t>
            </a:r>
            <a:r>
              <a:rPr lang="tr-TR" dirty="0" smtClean="0"/>
              <a:t> </a:t>
            </a:r>
            <a:r>
              <a:rPr lang="tr-TR" dirty="0"/>
              <a:t>niteliklerini kullanın</a:t>
            </a:r>
          </a:p>
          <a:p>
            <a:r>
              <a:rPr lang="tr-TR" dirty="0"/>
              <a:t>Görüntünün boyutunu tanımlamak için CSS </a:t>
            </a:r>
            <a:r>
              <a:rPr lang="tr-TR" dirty="0" err="1" smtClean="0">
                <a:solidFill>
                  <a:srgbClr val="FF0000"/>
                </a:solidFill>
              </a:rPr>
              <a:t>width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 smtClean="0">
                <a:solidFill>
                  <a:srgbClr val="FF0000"/>
                </a:solidFill>
              </a:rPr>
              <a:t>height</a:t>
            </a:r>
            <a:r>
              <a:rPr lang="tr-TR" dirty="0" smtClean="0"/>
              <a:t> özelliklerini </a:t>
            </a:r>
            <a:r>
              <a:rPr lang="tr-TR" dirty="0"/>
              <a:t>kullanın </a:t>
            </a:r>
            <a:endParaRPr lang="tr-TR" dirty="0" smtClean="0"/>
          </a:p>
          <a:p>
            <a:r>
              <a:rPr lang="tr-TR" dirty="0" smtClean="0"/>
              <a:t>Resmin konumlanmasını </a:t>
            </a:r>
            <a:r>
              <a:rPr lang="tr-TR" dirty="0"/>
              <a:t>sağlamak için CSS </a:t>
            </a:r>
            <a:r>
              <a:rPr lang="tr-TR" dirty="0" err="1">
                <a:solidFill>
                  <a:srgbClr val="FF0000"/>
                </a:solidFill>
              </a:rPr>
              <a:t>float</a:t>
            </a:r>
            <a:r>
              <a:rPr lang="tr-TR" dirty="0"/>
              <a:t> özelliğini </a:t>
            </a:r>
            <a:r>
              <a:rPr lang="tr-TR" dirty="0" smtClean="0"/>
              <a:t>kullanın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15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Sayfalarınıza </a:t>
            </a:r>
            <a:r>
              <a:rPr lang="tr-TR" dirty="0" err="1"/>
              <a:t>Arkaplan</a:t>
            </a:r>
            <a:r>
              <a:rPr lang="tr-TR" dirty="0"/>
              <a:t> Resmi Eklemek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425" y="2038350"/>
            <a:ext cx="5705475" cy="36385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641011" y="3623094"/>
            <a:ext cx="3994031" cy="369332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cxnSp>
        <p:nvCxnSpPr>
          <p:cNvPr id="7" name="Düz Ok Bağlayıcısı 6"/>
          <p:cNvCxnSpPr>
            <a:stCxn id="5" idx="1"/>
          </p:cNvCxnSpPr>
          <p:nvPr/>
        </p:nvCxnSpPr>
        <p:spPr>
          <a:xfrm flipH="1">
            <a:off x="2812211" y="3807760"/>
            <a:ext cx="1828800" cy="1690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491706" y="3088257"/>
            <a:ext cx="2346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Düzenle menüsünden Sayfa Özellikleri seçilir ve gösterilen yerden </a:t>
            </a:r>
            <a:r>
              <a:rPr lang="tr-TR" dirty="0" err="1" smtClean="0"/>
              <a:t>arkaplan</a:t>
            </a:r>
            <a:r>
              <a:rPr lang="tr-TR" dirty="0" smtClean="0"/>
              <a:t> resmi seçilip yüklenir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34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Sayfalara görüntü eklemek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Sayfalara görüntü eklemek için </a:t>
            </a:r>
            <a:r>
              <a:rPr lang="tr-TR" dirty="0" smtClean="0">
                <a:solidFill>
                  <a:srgbClr val="FF0000"/>
                </a:solidFill>
              </a:rPr>
              <a:t>ekle</a:t>
            </a:r>
            <a:r>
              <a:rPr lang="tr-TR" dirty="0" smtClean="0"/>
              <a:t> panelinden </a:t>
            </a:r>
            <a:r>
              <a:rPr lang="tr-TR" dirty="0" smtClean="0">
                <a:solidFill>
                  <a:srgbClr val="FF0000"/>
                </a:solidFill>
              </a:rPr>
              <a:t>ortak</a:t>
            </a:r>
            <a:r>
              <a:rPr lang="tr-TR" dirty="0" smtClean="0"/>
              <a:t> görünüm seçilir. </a:t>
            </a:r>
          </a:p>
          <a:p>
            <a:r>
              <a:rPr lang="tr-TR" dirty="0" smtClean="0"/>
              <a:t>İlgili yerde görüntü eklemek için</a:t>
            </a:r>
          </a:p>
          <a:p>
            <a:r>
              <a:rPr lang="tr-TR" dirty="0" smtClean="0"/>
              <a:t>- Image</a:t>
            </a:r>
          </a:p>
          <a:p>
            <a:r>
              <a:rPr lang="tr-TR" dirty="0" smtClean="0"/>
              <a:t>- Image </a:t>
            </a:r>
            <a:r>
              <a:rPr lang="tr-TR" dirty="0" err="1" smtClean="0"/>
              <a:t>Placeholder</a:t>
            </a:r>
            <a:r>
              <a:rPr lang="tr-TR" dirty="0" smtClean="0"/>
              <a:t> (Görüntüler için yer tutucu)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Rollover</a:t>
            </a:r>
            <a:r>
              <a:rPr lang="tr-TR" dirty="0" smtClean="0"/>
              <a:t> Image (İki görüntü ile yapılan görüntüler)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Fireworks</a:t>
            </a:r>
            <a:r>
              <a:rPr lang="tr-TR" dirty="0" smtClean="0"/>
              <a:t> HTML file (Resim düzenleyici kullanarak eklenen görüntüler)</a:t>
            </a:r>
          </a:p>
          <a:p>
            <a:r>
              <a:rPr lang="tr-TR" dirty="0" smtClean="0"/>
              <a:t>seçenekleri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75496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Sayfalara görüntü eklemek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156" y="1846263"/>
            <a:ext cx="635801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Bukalemun imge (</a:t>
            </a:r>
            <a:r>
              <a:rPr lang="tr-TR" dirty="0" err="1" smtClean="0"/>
              <a:t>rollover</a:t>
            </a:r>
            <a:r>
              <a:rPr lang="tr-TR" dirty="0" smtClean="0"/>
              <a:t> </a:t>
            </a:r>
            <a:r>
              <a:rPr lang="tr-TR" dirty="0" err="1" smtClean="0"/>
              <a:t>image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9613" y="2576513"/>
            <a:ext cx="57531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 Yer Tutucular (Image </a:t>
            </a:r>
            <a:r>
              <a:rPr lang="tr-TR" dirty="0" err="1" smtClean="0"/>
              <a:t>Placeholder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Yer tutucular bir görüntü </a:t>
            </a:r>
            <a:r>
              <a:rPr lang="tr-TR" dirty="0"/>
              <a:t>alanı </a:t>
            </a:r>
            <a:r>
              <a:rPr lang="tr-TR" dirty="0" smtClean="0"/>
              <a:t>oluşturmaktadır. İstenildiğinde silinip üzerine olması gereken resim </a:t>
            </a:r>
            <a:r>
              <a:rPr lang="tr-TR" dirty="0"/>
              <a:t>konulur. Ziyaretçiye </a:t>
            </a:r>
            <a:r>
              <a:rPr lang="tr-TR" dirty="0" smtClean="0"/>
              <a:t>görüntü için bir </a:t>
            </a:r>
            <a:r>
              <a:rPr lang="tr-TR" dirty="0"/>
              <a:t>ön fikir vermek için kullanılabilecek bu özellik </a:t>
            </a:r>
            <a:r>
              <a:rPr lang="tr-TR" dirty="0" smtClean="0"/>
              <a:t>sayesinde görüntülerin yeri sayfa hazırlığında belli </a:t>
            </a:r>
            <a:r>
              <a:rPr lang="tr-TR" dirty="0"/>
              <a:t>olacaktır. Böylece </a:t>
            </a:r>
            <a:r>
              <a:rPr lang="tr-TR" dirty="0" smtClean="0"/>
              <a:t>sayfanın </a:t>
            </a:r>
            <a:r>
              <a:rPr lang="tr-TR" dirty="0"/>
              <a:t>tamamının yüklenmesini beklemek </a:t>
            </a:r>
            <a:r>
              <a:rPr lang="tr-TR" dirty="0" smtClean="0"/>
              <a:t>zorunluluğu ortadan kalkacaktır.</a:t>
            </a:r>
            <a:endParaRPr lang="tr-TR" dirty="0"/>
          </a:p>
          <a:p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8463" y="1847850"/>
            <a:ext cx="38766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0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</TotalTime>
  <Words>246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Görüntülerle Çalışmak</vt:lpstr>
      <vt:lpstr>Görüntüler</vt:lpstr>
      <vt:lpstr>Görüntüler ile ilgili HTML ve CSS</vt:lpstr>
      <vt:lpstr>Sayfalarınıza Arkaplan Resmi Eklemek</vt:lpstr>
      <vt:lpstr>Sayfalara görüntü eklemek</vt:lpstr>
      <vt:lpstr>Sayfalara görüntü eklemek</vt:lpstr>
      <vt:lpstr>Bukalemun imge (rollover image)</vt:lpstr>
      <vt:lpstr>Görüntü Yer Tutucular (Image Placeholder)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17</cp:revision>
  <dcterms:created xsi:type="dcterms:W3CDTF">2017-11-14T11:12:27Z</dcterms:created>
  <dcterms:modified xsi:type="dcterms:W3CDTF">2020-01-31T11:05:13Z</dcterms:modified>
</cp:coreProperties>
</file>