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2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6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6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8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8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9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6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2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8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3 basic criteria are used to define animal welfare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</a:t>
            </a:r>
            <a:r>
              <a:rPr lang="en-US" dirty="0" err="1" smtClean="0"/>
              <a:t>ehaviour</a:t>
            </a:r>
            <a:r>
              <a:rPr lang="tr-TR" dirty="0" smtClean="0"/>
              <a:t>…………………………………..</a:t>
            </a:r>
          </a:p>
          <a:p>
            <a:endParaRPr lang="en-US" dirty="0"/>
          </a:p>
          <a:p>
            <a:r>
              <a:rPr lang="en-US" dirty="0"/>
              <a:t>Biological </a:t>
            </a:r>
            <a:r>
              <a:rPr lang="en-US" dirty="0" smtClean="0"/>
              <a:t>functions</a:t>
            </a:r>
            <a:r>
              <a:rPr lang="tr-TR" dirty="0" smtClean="0"/>
              <a:t>………………………</a:t>
            </a:r>
          </a:p>
          <a:p>
            <a:endParaRPr lang="en-US" dirty="0"/>
          </a:p>
          <a:p>
            <a:r>
              <a:rPr lang="tr-TR" dirty="0" smtClean="0"/>
              <a:t>F</a:t>
            </a:r>
            <a:r>
              <a:rPr lang="en-US" dirty="0" err="1" smtClean="0"/>
              <a:t>eelings</a:t>
            </a:r>
            <a:r>
              <a:rPr lang="tr-TR" dirty="0" smtClean="0"/>
              <a:t>……………………………………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38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</Words>
  <Application>Microsoft Office PowerPoint</Application>
  <PresentationFormat>Geniş ekran</PresentationFormat>
  <Paragraphs>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3 basic criteria are used to define animal welfare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5</cp:revision>
  <dcterms:created xsi:type="dcterms:W3CDTF">2019-10-18T06:30:59Z</dcterms:created>
  <dcterms:modified xsi:type="dcterms:W3CDTF">2019-10-18T06:51:19Z</dcterms:modified>
</cp:coreProperties>
</file>