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7" r:id="rId19"/>
    <p:sldId id="278" r:id="rId20"/>
    <p:sldId id="271" r:id="rId21"/>
    <p:sldId id="272" r:id="rId22"/>
    <p:sldId id="273" r:id="rId23"/>
    <p:sldId id="274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8B10-A00E-4688-B664-E20E938120E3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2D2-A358-4224-9C09-1FC34A569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5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8B10-A00E-4688-B664-E20E938120E3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2D2-A358-4224-9C09-1FC34A569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8B10-A00E-4688-B664-E20E938120E3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2D2-A358-4224-9C09-1FC34A569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6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8B10-A00E-4688-B664-E20E938120E3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2D2-A358-4224-9C09-1FC34A569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9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8B10-A00E-4688-B664-E20E938120E3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2D2-A358-4224-9C09-1FC34A569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8B10-A00E-4688-B664-E20E938120E3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2D2-A358-4224-9C09-1FC34A569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8B10-A00E-4688-B664-E20E938120E3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2D2-A358-4224-9C09-1FC34A569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1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8B10-A00E-4688-B664-E20E938120E3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2D2-A358-4224-9C09-1FC34A569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4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8B10-A00E-4688-B664-E20E938120E3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2D2-A358-4224-9C09-1FC34A569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6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8B10-A00E-4688-B664-E20E938120E3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2D2-A358-4224-9C09-1FC34A569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8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8B10-A00E-4688-B664-E20E938120E3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2D2-A358-4224-9C09-1FC34A569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7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38B10-A00E-4688-B664-E20E938120E3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C2D2-A358-4224-9C09-1FC34A569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0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第十四课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祝你神诞节快乐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53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第14课祝你圣诞快乐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0" t="25973" r="40909" b="28059"/>
          <a:stretch/>
        </p:blipFill>
        <p:spPr>
          <a:xfrm>
            <a:off x="762000" y="1600199"/>
            <a:ext cx="7467600" cy="4600573"/>
          </a:xfrm>
        </p:spPr>
      </p:pic>
    </p:spTree>
    <p:extLst>
      <p:ext uri="{BB962C8B-B14F-4D97-AF65-F5344CB8AC3E}">
        <p14:creationId xmlns:p14="http://schemas.microsoft.com/office/powerpoint/2010/main" val="52046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第14课祝你圣诞快乐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0" t="35979" r="36869" b="23369"/>
          <a:stretch/>
        </p:blipFill>
        <p:spPr>
          <a:xfrm>
            <a:off x="762000" y="1676400"/>
            <a:ext cx="7995143" cy="4191000"/>
          </a:xfrm>
        </p:spPr>
      </p:pic>
    </p:spTree>
    <p:extLst>
      <p:ext uri="{BB962C8B-B14F-4D97-AF65-F5344CB8AC3E}">
        <p14:creationId xmlns:p14="http://schemas.microsoft.com/office/powerpoint/2010/main" val="340179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第14课祝你圣诞快乐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7" t="25034" r="39394" b="20241"/>
          <a:stretch/>
        </p:blipFill>
        <p:spPr>
          <a:xfrm>
            <a:off x="762000" y="1524000"/>
            <a:ext cx="7783973" cy="4648200"/>
          </a:xfrm>
        </p:spPr>
      </p:pic>
    </p:spTree>
    <p:extLst>
      <p:ext uri="{BB962C8B-B14F-4D97-AF65-F5344CB8AC3E}">
        <p14:creationId xmlns:p14="http://schemas.microsoft.com/office/powerpoint/2010/main" val="399284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第14课祝你圣诞快乐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t="33477" r="36196" b="31499"/>
          <a:stretch/>
        </p:blipFill>
        <p:spPr>
          <a:xfrm>
            <a:off x="838200" y="1676400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224359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第14课祝你圣诞快乐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9" t="28786" r="38047" b="27121"/>
          <a:stretch/>
        </p:blipFill>
        <p:spPr>
          <a:xfrm>
            <a:off x="990599" y="1752600"/>
            <a:ext cx="7263319" cy="4267200"/>
          </a:xfrm>
        </p:spPr>
      </p:pic>
    </p:spTree>
    <p:extLst>
      <p:ext uri="{BB962C8B-B14F-4D97-AF65-F5344CB8AC3E}">
        <p14:creationId xmlns:p14="http://schemas.microsoft.com/office/powerpoint/2010/main" val="273786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第14课祝你圣诞快乐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45360" r="39562" b="29623"/>
          <a:stretch/>
        </p:blipFill>
        <p:spPr>
          <a:xfrm>
            <a:off x="609600" y="1676400"/>
            <a:ext cx="8057979" cy="2971800"/>
          </a:xfrm>
        </p:spPr>
      </p:pic>
    </p:spTree>
    <p:extLst>
      <p:ext uri="{BB962C8B-B14F-4D97-AF65-F5344CB8AC3E}">
        <p14:creationId xmlns:p14="http://schemas.microsoft.com/office/powerpoint/2010/main" val="1020154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补充生词</a:t>
            </a:r>
            <a:endParaRPr lang="en-US" dirty="0"/>
          </a:p>
        </p:txBody>
      </p:sp>
      <p:pic>
        <p:nvPicPr>
          <p:cNvPr id="4" name="İçerik Yer Tutucusu 3" descr="[图文]新实用汉语课本第14课PPT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31912" r="35690" b="29936"/>
          <a:stretch/>
        </p:blipFill>
        <p:spPr>
          <a:xfrm>
            <a:off x="762000" y="1981200"/>
            <a:ext cx="8034731" cy="3657600"/>
          </a:xfrm>
        </p:spPr>
      </p:pic>
    </p:spTree>
    <p:extLst>
      <p:ext uri="{BB962C8B-B14F-4D97-AF65-F5344CB8AC3E}">
        <p14:creationId xmlns:p14="http://schemas.microsoft.com/office/powerpoint/2010/main" val="2495032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第14课PPT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3" t="32850" r="34680" b="16177"/>
          <a:stretch/>
        </p:blipFill>
        <p:spPr>
          <a:xfrm>
            <a:off x="1219200" y="1523999"/>
            <a:ext cx="6400800" cy="4383741"/>
          </a:xfrm>
        </p:spPr>
      </p:pic>
    </p:spTree>
    <p:extLst>
      <p:ext uri="{BB962C8B-B14F-4D97-AF65-F5344CB8AC3E}">
        <p14:creationId xmlns:p14="http://schemas.microsoft.com/office/powerpoint/2010/main" val="415434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第14课PPT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4" t="30351" r="37878" b="23993"/>
          <a:stretch/>
        </p:blipFill>
        <p:spPr>
          <a:xfrm>
            <a:off x="914400" y="1676400"/>
            <a:ext cx="7467600" cy="4361076"/>
          </a:xfrm>
        </p:spPr>
      </p:pic>
    </p:spTree>
    <p:extLst>
      <p:ext uri="{BB962C8B-B14F-4D97-AF65-F5344CB8AC3E}">
        <p14:creationId xmlns:p14="http://schemas.microsoft.com/office/powerpoint/2010/main" val="467300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第14课PPT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t="27222" r="35522" b="18366"/>
          <a:stretch/>
        </p:blipFill>
        <p:spPr>
          <a:xfrm>
            <a:off x="1295400" y="1219200"/>
            <a:ext cx="7010400" cy="4802400"/>
          </a:xfrm>
        </p:spPr>
      </p:pic>
    </p:spTree>
    <p:extLst>
      <p:ext uri="{BB962C8B-B14F-4D97-AF65-F5344CB8AC3E}">
        <p14:creationId xmlns:p14="http://schemas.microsoft.com/office/powerpoint/2010/main" val="38953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第14课祝你圣诞快乐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t="31600" r="37206" b="19929"/>
          <a:stretch/>
        </p:blipFill>
        <p:spPr>
          <a:xfrm>
            <a:off x="609599" y="1524000"/>
            <a:ext cx="7528559" cy="4724400"/>
          </a:xfrm>
        </p:spPr>
      </p:pic>
    </p:spTree>
    <p:extLst>
      <p:ext uri="{BB962C8B-B14F-4D97-AF65-F5344CB8AC3E}">
        <p14:creationId xmlns:p14="http://schemas.microsoft.com/office/powerpoint/2010/main" val="18146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第14课PPT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0" t="37229" r="35522" b="14925"/>
          <a:stretch/>
        </p:blipFill>
        <p:spPr>
          <a:xfrm>
            <a:off x="1295400" y="1676400"/>
            <a:ext cx="7023987" cy="4197927"/>
          </a:xfrm>
        </p:spPr>
      </p:pic>
    </p:spTree>
    <p:extLst>
      <p:ext uri="{BB962C8B-B14F-4D97-AF65-F5344CB8AC3E}">
        <p14:creationId xmlns:p14="http://schemas.microsoft.com/office/powerpoint/2010/main" val="3606450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第14课PPT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7" t="36604" r="36027" b="24307"/>
          <a:stretch/>
        </p:blipFill>
        <p:spPr>
          <a:xfrm>
            <a:off x="838200" y="1828800"/>
            <a:ext cx="7776393" cy="3782291"/>
          </a:xfrm>
        </p:spPr>
      </p:pic>
    </p:spTree>
    <p:extLst>
      <p:ext uri="{BB962C8B-B14F-4D97-AF65-F5344CB8AC3E}">
        <p14:creationId xmlns:p14="http://schemas.microsoft.com/office/powerpoint/2010/main" val="2281239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第14课PPT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 t="28473" r="34175" b="20554"/>
          <a:stretch/>
        </p:blipFill>
        <p:spPr>
          <a:xfrm>
            <a:off x="1066800" y="1676399"/>
            <a:ext cx="7315200" cy="4432629"/>
          </a:xfrm>
        </p:spPr>
      </p:pic>
    </p:spTree>
    <p:extLst>
      <p:ext uri="{BB962C8B-B14F-4D97-AF65-F5344CB8AC3E}">
        <p14:creationId xmlns:p14="http://schemas.microsoft.com/office/powerpoint/2010/main" val="1798944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第14课PPT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5" t="24095" r="34343" b="23369"/>
          <a:stretch/>
        </p:blipFill>
        <p:spPr>
          <a:xfrm>
            <a:off x="838200" y="1752600"/>
            <a:ext cx="7467600" cy="4629361"/>
          </a:xfrm>
        </p:spPr>
      </p:pic>
    </p:spTree>
    <p:extLst>
      <p:ext uri="{BB962C8B-B14F-4D97-AF65-F5344CB8AC3E}">
        <p14:creationId xmlns:p14="http://schemas.microsoft.com/office/powerpoint/2010/main" val="3118058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语法</a:t>
            </a:r>
            <a:endParaRPr lang="en-US" dirty="0"/>
          </a:p>
        </p:txBody>
      </p:sp>
      <p:pic>
        <p:nvPicPr>
          <p:cNvPr id="4" name="İçerik Yer Tutucusu 3" descr="[图文]第14课祝你圣诞快乐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9411" r="34849" b="23056"/>
          <a:stretch/>
        </p:blipFill>
        <p:spPr>
          <a:xfrm>
            <a:off x="685800" y="1676400"/>
            <a:ext cx="7910762" cy="4572000"/>
          </a:xfrm>
        </p:spPr>
      </p:pic>
    </p:spTree>
    <p:extLst>
      <p:ext uri="{BB962C8B-B14F-4D97-AF65-F5344CB8AC3E}">
        <p14:creationId xmlns:p14="http://schemas.microsoft.com/office/powerpoint/2010/main" val="3147039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第14课祝你圣诞快乐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34415" r="34175" b="21805"/>
          <a:stretch/>
        </p:blipFill>
        <p:spPr>
          <a:xfrm>
            <a:off x="533400" y="1828800"/>
            <a:ext cx="8082643" cy="4191000"/>
          </a:xfrm>
        </p:spPr>
      </p:pic>
    </p:spTree>
    <p:extLst>
      <p:ext uri="{BB962C8B-B14F-4D97-AF65-F5344CB8AC3E}">
        <p14:creationId xmlns:p14="http://schemas.microsoft.com/office/powerpoint/2010/main" val="3655530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第14课祝你圣诞快乐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7" t="32851" r="34849" b="14926"/>
          <a:stretch/>
        </p:blipFill>
        <p:spPr>
          <a:xfrm>
            <a:off x="838200" y="1371600"/>
            <a:ext cx="7772400" cy="4916630"/>
          </a:xfrm>
        </p:spPr>
      </p:pic>
    </p:spTree>
    <p:extLst>
      <p:ext uri="{BB962C8B-B14F-4D97-AF65-F5344CB8AC3E}">
        <p14:creationId xmlns:p14="http://schemas.microsoft.com/office/powerpoint/2010/main" val="3011298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第14课祝你圣诞快乐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30350" r="35522" b="19303"/>
          <a:stretch/>
        </p:blipFill>
        <p:spPr>
          <a:xfrm>
            <a:off x="685800" y="1447800"/>
            <a:ext cx="7391400" cy="4594655"/>
          </a:xfrm>
        </p:spPr>
      </p:pic>
    </p:spTree>
    <p:extLst>
      <p:ext uri="{BB962C8B-B14F-4D97-AF65-F5344CB8AC3E}">
        <p14:creationId xmlns:p14="http://schemas.microsoft.com/office/powerpoint/2010/main" val="14781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第14课祝你圣诞快乐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28786" r="33838" b="18052"/>
          <a:stretch/>
        </p:blipFill>
        <p:spPr>
          <a:xfrm>
            <a:off x="685800" y="1524000"/>
            <a:ext cx="7391400" cy="4503721"/>
          </a:xfrm>
        </p:spPr>
      </p:pic>
    </p:spTree>
    <p:extLst>
      <p:ext uri="{BB962C8B-B14F-4D97-AF65-F5344CB8AC3E}">
        <p14:creationId xmlns:p14="http://schemas.microsoft.com/office/powerpoint/2010/main" val="335690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第14课祝你圣诞快乐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 t="28472" r="36195" b="25558"/>
          <a:stretch/>
        </p:blipFill>
        <p:spPr>
          <a:xfrm>
            <a:off x="990600" y="1676400"/>
            <a:ext cx="7193904" cy="4114800"/>
          </a:xfrm>
        </p:spPr>
      </p:pic>
    </p:spTree>
    <p:extLst>
      <p:ext uri="{BB962C8B-B14F-4D97-AF65-F5344CB8AC3E}">
        <p14:creationId xmlns:p14="http://schemas.microsoft.com/office/powerpoint/2010/main" val="274689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第14课祝你圣诞快乐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9" t="25658" r="37542" b="33376"/>
          <a:stretch/>
        </p:blipFill>
        <p:spPr>
          <a:xfrm>
            <a:off x="609600" y="1828800"/>
            <a:ext cx="7904018" cy="4261013"/>
          </a:xfrm>
        </p:spPr>
      </p:pic>
    </p:spTree>
    <p:extLst>
      <p:ext uri="{BB962C8B-B14F-4D97-AF65-F5344CB8AC3E}">
        <p14:creationId xmlns:p14="http://schemas.microsoft.com/office/powerpoint/2010/main" val="4435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第14课祝你圣诞快乐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t="23783" r="35017" b="38692"/>
          <a:stretch/>
        </p:blipFill>
        <p:spPr>
          <a:xfrm>
            <a:off x="838200" y="1752600"/>
            <a:ext cx="7978491" cy="3754583"/>
          </a:xfrm>
        </p:spPr>
      </p:pic>
    </p:spTree>
    <p:extLst>
      <p:ext uri="{BB962C8B-B14F-4D97-AF65-F5344CB8AC3E}">
        <p14:creationId xmlns:p14="http://schemas.microsoft.com/office/powerpoint/2010/main" val="173713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第14课祝你圣诞快乐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31288" r="37542" b="26809"/>
          <a:stretch/>
        </p:blipFill>
        <p:spPr>
          <a:xfrm>
            <a:off x="762000" y="1752600"/>
            <a:ext cx="6741989" cy="3657600"/>
          </a:xfrm>
        </p:spPr>
      </p:pic>
    </p:spTree>
    <p:extLst>
      <p:ext uri="{BB962C8B-B14F-4D97-AF65-F5344CB8AC3E}">
        <p14:creationId xmlns:p14="http://schemas.microsoft.com/office/powerpoint/2010/main" val="135339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第14课祝你圣诞快乐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t="35979" r="39226" b="22118"/>
          <a:stretch/>
        </p:blipFill>
        <p:spPr>
          <a:xfrm>
            <a:off x="762000" y="1676400"/>
            <a:ext cx="7543800" cy="4357194"/>
          </a:xfrm>
        </p:spPr>
      </p:pic>
    </p:spTree>
    <p:extLst>
      <p:ext uri="{BB962C8B-B14F-4D97-AF65-F5344CB8AC3E}">
        <p14:creationId xmlns:p14="http://schemas.microsoft.com/office/powerpoint/2010/main" val="178879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</Words>
  <Application>Microsoft Office PowerPoint</Application>
  <PresentationFormat>Ekran Gösterisi (4:3)</PresentationFormat>
  <Paragraphs>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第十四课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补充生词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语法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第十四课</dc:title>
  <dc:creator>Sony</dc:creator>
  <cp:lastModifiedBy>Sony</cp:lastModifiedBy>
  <cp:revision>4</cp:revision>
  <dcterms:created xsi:type="dcterms:W3CDTF">2019-05-04T06:56:19Z</dcterms:created>
  <dcterms:modified xsi:type="dcterms:W3CDTF">2019-05-04T07:38:09Z</dcterms:modified>
</cp:coreProperties>
</file>