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2" r:id="rId6"/>
    <p:sldId id="261" r:id="rId7"/>
    <p:sldId id="264" r:id="rId8"/>
    <p:sldId id="263" r:id="rId9"/>
    <p:sldId id="266" r:id="rId10"/>
    <p:sldId id="265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CC25F1C-3419-4870-BDDF-2FEBE5308A81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871496-3C0D-4EE4-BC05-D1EF2F513B7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Paşa YAVUZARSLAN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29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Kategorisi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Questıon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Category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soru kategorisinin üç görünümü bulunmaktadır: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Evet/Hayır soruları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Ne soruları (kim, ne zaman, nerede, niçin) </a:t>
            </a:r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Yansıma Soru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311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Evet/Hayır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soruları 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questıon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soru birimi eklenerek yapılır.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(9) a. Ali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 evdeydi?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(evet, (Ali dün evdeydi))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Ali dün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evdeydi?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(evet, (Ali dün evdeydi))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Ali dün evde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iydi?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(evet, (Ali dün evdeydi))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d.* Ali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dün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evde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ydi?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(9a, b ve c)’de ‘mi’ birimi, tümcedeki bazı  birimleri soru alanına alır.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903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Evet/Hayır soruları (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questıon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tümcede soru sözcüğünün olması tümcedeki birimlerin hepsini «soru» alanı içerisine aldığı anlamına gelmez.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623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Ne-Soruları 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Wh-questıon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(10) a. Ali kim?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Ali nerede?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* Ali ne zaman?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d.* Ali niçin?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e.* Ali ne?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f.*  Ali neden?</a:t>
            </a:r>
          </a:p>
          <a:p>
            <a:pPr marL="0" indent="0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soruları, sadece bir birim üzerinde durmaktadır.</a:t>
            </a:r>
          </a:p>
        </p:txBody>
      </p:sp>
    </p:spTree>
    <p:extLst>
      <p:ext uri="{BB962C8B-B14F-4D97-AF65-F5344CB8AC3E}">
        <p14:creationId xmlns:p14="http://schemas.microsoft.com/office/powerpoint/2010/main" val="2237639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tr-TR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YANSIMA SORU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echo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questıon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Ezgi sorusu da denilmektedir.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Ezgi sorularında herhangi bir soru sözcüğü yoktur.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Ezgi sorularında, sadece bir öge üzerinde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tonlama yapılır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İki ayrı öge üzerinde durmak mümkün değildir.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697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tr-TR" dirty="0" smtClean="0"/>
              <a:t>Yansıma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 a. Ali’de para var?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İşçiler bugün evde?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5284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tr-TR" dirty="0" smtClean="0"/>
              <a:t>Soru Kategorisi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birimleri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içinde bulunduğu tümcenin tamamını soru açısı altına alır. Ama bu tümcedeki birimlerin tamamının sorulduğu anlamına gelmez.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953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20688"/>
          </a:xfrm>
        </p:spPr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 Ad Kategorilerinin Hiyerarşisi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91264" cy="5904656"/>
          </a:xfrm>
        </p:spPr>
        <p:txBody>
          <a:bodyPr>
            <a:normAutofit/>
          </a:bodyPr>
          <a:lstStyle/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	Ad tabanına ilk olarak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biçimbirimleri eklenir.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(12)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Kitap+çı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	Ad tabanına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biçimbirimlerden ilk olarak çokluk biçimbirimi eklenir.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(13)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Kitap+çı+lar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	 Çokluk biçimbiriminden sonra iyelik biçimbirimleri eklenir.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(14)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Kitap+çı+lar+ımız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	 İyelik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biçimbiriminlerinden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sonra durum biçimbirimleri eklenir.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(15)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Kitap+çı+lar+ımız+dan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E) 	Durum biçimbirimlerinden sonra soru biçimbirimi eklenir.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16)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Kitap+çı+lar+ımız+dan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mı?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F) 	Soru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biçimbiriminden sonra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haber biçimbirimleri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eklenir.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Kitap+çı+lar+ımız+dan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mı+sınız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079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her ad kategorisinin her sözdizimsel düzeyde görünmesi zorunlu değildir.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(18) Çocuklar suyu içti.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(18)’de ‘çocuklar’ adı üzerinde ‘çokluk ve durum (yalın durum) ad kategorileri’ varken iyelik, soru, haber  ad kategorileri yoktur.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455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Haber Kategorisi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 soylu sözcüklerin yüklem olmasını sağlayan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kategoridir.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(1) a. Sen öğretmen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Biz yolcu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 a. Senin öğretmen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(iyelik kategorisi)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Bizim yolcu +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(iyelik kategorisi)</a:t>
            </a:r>
          </a:p>
          <a:p>
            <a:pPr marL="0" indent="0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623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Haber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a. Ben çalışkan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ım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Sen çalışkan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 O çalışkan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Biz çalışkan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ız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Siz çalışkan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sınız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f. Onlar çalışkan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440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tr-TR" dirty="0" smtClean="0"/>
              <a:t>Haber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Yüklemcil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biçimbirimler, ad soylu sözcüklere eklenerek onları yüklem yapar ve ad soylu sözcüğün sonuna eklenir.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 a. Biz arkadaş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Haber kategorisi; çokluk, iyelik, durum ve soru kategorilerinden sonra eklenir.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	a.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Siz arkadaş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Siz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arkadaş+lar+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Siz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akadaşlar+ımız+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sınız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Siz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arkadaşlarımız+dan+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Siz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arkadaş+lar+ımız+dan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mı+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800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Haber kategorisi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çalışmalarda +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biçimbirmi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3.kişi haber kategorisi / bildirme biçimbirimi olarak ele alınmaktadır.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	a. yalnız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alnız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dırlar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499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980728"/>
          </a:xfrm>
        </p:spPr>
        <p:txBody>
          <a:bodyPr/>
          <a:lstStyle/>
          <a:p>
            <a:r>
              <a:rPr lang="tr-TR" dirty="0"/>
              <a:t>Haber kategorisi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 a. Ben çalışkan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ım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Sen çalışkan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 O çalışkan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d. Biz çalışkan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ız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e. Siz çalışkan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sınız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f. Onlar çalışkan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202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792088"/>
          </a:xfrm>
        </p:spPr>
        <p:txBody>
          <a:bodyPr/>
          <a:lstStyle/>
          <a:p>
            <a:r>
              <a:rPr lang="tr-TR" dirty="0"/>
              <a:t>Haber kategorisi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–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3.kişi bildirme biçimbirimi/haber kategorisi olsaydı kullanılmadığında bozuk yapılar ortaya çıkardı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 	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 yalnız +  Ø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Onlar, tiyatrocu + Ø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6)’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örnekler 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dır’ın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kurucu olmadığını göstermektedir.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385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720080"/>
          </a:xfrm>
        </p:spPr>
        <p:txBody>
          <a:bodyPr/>
          <a:lstStyle/>
          <a:p>
            <a:r>
              <a:rPr lang="tr-TR" dirty="0"/>
              <a:t>Haber kategorisi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(7) a. Ali iyi i- se - Ø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Sen iyi i-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sin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Biz düşünceli i -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k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(7)’de görüldüğü gibi -se, 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miş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–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biçimbirimleri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ad’a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değil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eylem’e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eklenmişlerdir.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346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Haber kategorisi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yorgun 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değil+ im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b. Sen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yorgun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 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c.  O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yorgun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Ø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d. Biz yorgun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e. Siz yorgun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siniz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f. Onlar yorgun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5470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257</TotalTime>
  <Words>387</Words>
  <Application>Microsoft Office PowerPoint</Application>
  <PresentationFormat>Ekran Gösterisi (4:3)</PresentationFormat>
  <Paragraphs>115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Cumba</vt:lpstr>
      <vt:lpstr>TUR170 Türkiye Türkçesi Biçim Bilgisi</vt:lpstr>
      <vt:lpstr>Haber Kategorisi</vt:lpstr>
      <vt:lpstr>Haber Kategorisi</vt:lpstr>
      <vt:lpstr>Haber kategorisi</vt:lpstr>
      <vt:lpstr>Haber kategorisi</vt:lpstr>
      <vt:lpstr>Haber kategorisi</vt:lpstr>
      <vt:lpstr>Haber kategorisi</vt:lpstr>
      <vt:lpstr>Haber kategorisi</vt:lpstr>
      <vt:lpstr>Haber kategorisi</vt:lpstr>
      <vt:lpstr>Soru Kategorisi (Questıon Category)</vt:lpstr>
      <vt:lpstr>Evet/Hayır soruları (yes/no questıon)</vt:lpstr>
      <vt:lpstr>Evet/Hayır soruları (yes/no questıon)</vt:lpstr>
      <vt:lpstr>Ne-Soruları (Wh-questıon)</vt:lpstr>
      <vt:lpstr>YANSIMA SORU (echo questıon)</vt:lpstr>
      <vt:lpstr>Yansıma Soru</vt:lpstr>
      <vt:lpstr>Soru Kategorisi </vt:lpstr>
      <vt:lpstr>Türkçe Ad Kategorilerinin Hiyerarşisi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TUR170 Türkiye Türkçesi Biçim Bilgisi</dc:title>
  <dc:creator>bilgisayar</dc:creator>
  <cp:lastModifiedBy>bilgisayar</cp:lastModifiedBy>
  <cp:revision>25</cp:revision>
  <dcterms:created xsi:type="dcterms:W3CDTF">2021-03-31T19:42:23Z</dcterms:created>
  <dcterms:modified xsi:type="dcterms:W3CDTF">2021-06-23T09:20:38Z</dcterms:modified>
</cp:coreProperties>
</file>