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DB7805-D501-4F6D-9AE7-57C111519E38}" type="datetimeFigureOut">
              <a:rPr lang="tr-TR" smtClean="0"/>
              <a:pPr/>
              <a:t>6.05.2020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1289808-D3FD-45EB-8766-16C134B667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tr-TR" dirty="0"/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Amaçları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48272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İşletmelerin uzun dönemdeki temel amacı kazançlarını maksimum kılmaktır. </a:t>
            </a:r>
          </a:p>
          <a:p>
            <a:pPr>
              <a:buFont typeface="Wingdings" pitchFamily="2" charset="2"/>
              <a:buChar char="q"/>
            </a:pPr>
            <a:r>
              <a:rPr lang="tr-TR" dirty="0">
                <a:latin typeface="Comic Sans MS" pitchFamily="66" charset="0"/>
              </a:rPr>
              <a:t>Son yıllarda, kar elde etme amacıyla birlikte, gelişen bazı ekonomik ve sosyal yapılanmalarla beraber kazanç dışındaki başka konuların da işletmelerin amaçları arasında olması gereği ortaya çıkmıştır.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  <a:p>
            <a:pPr>
              <a:buNone/>
            </a:pPr>
            <a:r>
              <a:rPr lang="tr-TR" dirty="0">
                <a:latin typeface="Comic Sans MS" pitchFamily="66" charset="0"/>
              </a:rPr>
              <a:t>İşletme amaçları genelde;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uzun dönemde kar elde etme,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toplumsal fayda,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işletmenin yaşamını sürekli kılma,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tüketicilere hizmet etme,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iş görenlere iyi bir ücret politikası uygulama,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topluma ve devlete hizmet </a:t>
            </a:r>
          </a:p>
          <a:p>
            <a:pPr lvl="1">
              <a:buFont typeface="Wingdings" pitchFamily="2" charset="2"/>
              <a:buChar char="v"/>
            </a:pPr>
            <a:r>
              <a:rPr lang="tr-TR" dirty="0">
                <a:latin typeface="Comic Sans MS" pitchFamily="66" charset="0"/>
              </a:rPr>
              <a:t>işletmede istihdamı sürekli kılma </a:t>
            </a:r>
          </a:p>
          <a:p>
            <a:pPr lvl="1">
              <a:buNone/>
            </a:pPr>
            <a:endParaRPr lang="tr-TR" dirty="0">
              <a:latin typeface="Comic Sans MS" pitchFamily="66" charset="0"/>
            </a:endParaRPr>
          </a:p>
          <a:p>
            <a:pPr lvl="1">
              <a:buNone/>
            </a:pPr>
            <a:r>
              <a:rPr lang="tr-TR" dirty="0">
                <a:latin typeface="Comic Sans MS" pitchFamily="66" charset="0"/>
              </a:rPr>
              <a:t>Bu amaçlar kendi aralarında genel amaçlar ve özel amaçlar şeklinde ikiye ayrılmıştır.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Amaçları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20000"/>
              </a:lnSpc>
              <a:buNone/>
            </a:pPr>
            <a:r>
              <a:rPr lang="tr-TR" dirty="0"/>
              <a:t>Her işletmenin kendine özgü, özel nitelikli amaçları hariç, genel amaçlarını birbiriyle bağlantılı olarak üç başlık altında toplanabilir;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b="1" dirty="0"/>
              <a:t>a.</a:t>
            </a:r>
            <a:r>
              <a:rPr lang="tr-TR" dirty="0"/>
              <a:t> Karlılık amacı (uzun dönemli kar elde etmek)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b="1" dirty="0"/>
              <a:t>b.</a:t>
            </a:r>
            <a:r>
              <a:rPr lang="tr-TR" dirty="0"/>
              <a:t> Toplumsal fayda amacı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b="1" dirty="0"/>
              <a:t>c.</a:t>
            </a:r>
            <a:r>
              <a:rPr lang="tr-TR" dirty="0"/>
              <a:t> Süreklilik amacı (işletmenin yaşamını sürekli kılmak)</a:t>
            </a:r>
          </a:p>
          <a:p>
            <a:pPr algn="just">
              <a:lnSpc>
                <a:spcPct val="120000"/>
              </a:lnSpc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tr-TR" sz="2400" b="1" dirty="0">
                <a:latin typeface="Comic Sans MS" pitchFamily="66" charset="0"/>
              </a:rPr>
              <a:t>Karlılık Amacı</a:t>
            </a:r>
          </a:p>
          <a:p>
            <a:pPr marL="0" indent="0">
              <a:buNone/>
            </a:pPr>
            <a:r>
              <a:rPr lang="tr-TR" sz="1900" dirty="0">
                <a:latin typeface="Comic Sans MS" pitchFamily="66" charset="0"/>
              </a:rPr>
              <a:t>Bir işletme mal ve/veya hizmet sattığında belli bir gelir elde eder. Bu gelirden çeşitli harcamalar (personel ücretleri vb. gibi) çıkarıldığında geriye kazanç (kar) kalır. Bu kar işletme sahiplerine gider.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Kar, işletmenin farklı dönemlerine ait faaliyet sonuçlarını ölçme ve değerlendirme aracıdır.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Bütün işletme faaliyetlerinin ve sonuçlarının değerlendirilmesinde bir denetim aracıdır.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İşletmenin yaşamını sürdürmesi ve büyümesi veya işletme tarafından başka girişimlerin gerçekleştirilmesi durumlarında, bir finans sağlama (oto finansman) aracıdır.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Daha verimli çalışmak, var olanı iyileştirmek ve üstün kılmak için, işletme içinde çalışanları motive etme (güdülendirme) aracıdır.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İşletmenin mal ve/veya hizmetlerini satın alan tüketiciler açısından bir güvence aracıdır.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q"/>
            </a:pPr>
            <a:r>
              <a:rPr lang="tr-TR" sz="1500" dirty="0">
                <a:latin typeface="Comic Sans MS" pitchFamily="66" charset="0"/>
              </a:rPr>
              <a:t> İşletmenin bazı yükümlülüklerinin yerine getirilmesine (vergi verme gibi) olanak sağlama aracıdır.</a:t>
            </a: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  <a:p>
            <a:pPr>
              <a:buNone/>
            </a:pPr>
            <a:endParaRPr lang="tr-TR" sz="2000" dirty="0">
              <a:latin typeface="Comic Sans MS" pitchFamily="66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İşletmelerin Genel Amaçları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51</TotalTime>
  <Words>241</Words>
  <Application>Microsoft Office PowerPoint</Application>
  <PresentationFormat>Ekran Gösterisi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Comic Sans MS</vt:lpstr>
      <vt:lpstr>Constantia</vt:lpstr>
      <vt:lpstr>Wingdings</vt:lpstr>
      <vt:lpstr>Wingdings 2</vt:lpstr>
      <vt:lpstr>Kağıt</vt:lpstr>
      <vt:lpstr> İşletmelerin Amaçları</vt:lpstr>
      <vt:lpstr>İşletmelerin Amaçları</vt:lpstr>
      <vt:lpstr>İşletmelerin Genel Amaçları</vt:lpstr>
      <vt:lpstr>İşletmelerin Genel Amaçları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İşletmenin Amaç ve Sorumlulukları</dc:title>
  <dc:creator>User</dc:creator>
  <cp:lastModifiedBy>User</cp:lastModifiedBy>
  <cp:revision>3</cp:revision>
  <dcterms:created xsi:type="dcterms:W3CDTF">2020-05-01T14:39:05Z</dcterms:created>
  <dcterms:modified xsi:type="dcterms:W3CDTF">2020-05-06T00:18:33Z</dcterms:modified>
</cp:coreProperties>
</file>