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19"/>
  </p:notesMasterIdLst>
  <p:handoutMasterIdLst>
    <p:handoutMasterId r:id="rId20"/>
  </p:handoutMasterIdLst>
  <p:sldIdLst>
    <p:sldId id="256" r:id="rId5"/>
    <p:sldId id="480" r:id="rId6"/>
    <p:sldId id="487" r:id="rId7"/>
    <p:sldId id="488" r:id="rId8"/>
    <p:sldId id="491" r:id="rId9"/>
    <p:sldId id="492" r:id="rId10"/>
    <p:sldId id="493" r:id="rId11"/>
    <p:sldId id="498" r:id="rId12"/>
    <p:sldId id="497" r:id="rId13"/>
    <p:sldId id="496" r:id="rId14"/>
    <p:sldId id="495" r:id="rId15"/>
    <p:sldId id="494" r:id="rId16"/>
    <p:sldId id="499" r:id="rId17"/>
    <p:sldId id="50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EDA7EF"/>
    <a:srgbClr val="00FF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92" autoAdjust="0"/>
    <p:restoredTop sz="94600" autoAdjust="0"/>
  </p:normalViewPr>
  <p:slideViewPr>
    <p:cSldViewPr>
      <p:cViewPr varScale="1">
        <p:scale>
          <a:sx n="91" d="100"/>
          <a:sy n="91" d="100"/>
        </p:scale>
        <p:origin x="158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1.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249174-4AA6-4C1A-9943-A0FFB5961EDE}" type="doc">
      <dgm:prSet loTypeId="urn:microsoft.com/office/officeart/2005/8/layout/hierarchy1" loCatId="hierarchy" qsTypeId="urn:microsoft.com/office/officeart/2005/8/quickstyle/3d1" qsCatId="3D" csTypeId="urn:microsoft.com/office/officeart/2005/8/colors/colorful4" csCatId="colorful" phldr="1"/>
      <dgm:spPr/>
      <dgm:t>
        <a:bodyPr/>
        <a:lstStyle/>
        <a:p>
          <a:endParaRPr lang="tr-TR"/>
        </a:p>
      </dgm:t>
    </dgm:pt>
    <dgm:pt modelId="{8D1A5A14-AF12-47B2-95DF-0F8812CEF54B}">
      <dgm:prSet phldrT="[Metin]"/>
      <dgm:spPr/>
      <dgm:t>
        <a:bodyPr/>
        <a:lstStyle/>
        <a:p>
          <a:r>
            <a:rPr lang="tr-TR" b="1" dirty="0" smtClean="0">
              <a:effectLst>
                <a:outerShdw blurRad="38100" dist="38100" dir="2700000" algn="tl">
                  <a:srgbClr val="000000">
                    <a:alpha val="43137"/>
                  </a:srgbClr>
                </a:outerShdw>
              </a:effectLst>
              <a:latin typeface="Cambria" pitchFamily="18" charset="0"/>
            </a:rPr>
            <a:t>ÜSTÜN ZEKA KURAMLARI</a:t>
          </a:r>
          <a:endParaRPr lang="tr-TR" dirty="0"/>
        </a:p>
      </dgm:t>
    </dgm:pt>
    <dgm:pt modelId="{FD6A11EE-A177-486F-9E2C-CE3D07166690}" type="parTrans" cxnId="{C43F9537-9112-4F7D-A336-0254F5F7C8CE}">
      <dgm:prSet/>
      <dgm:spPr/>
      <dgm:t>
        <a:bodyPr/>
        <a:lstStyle/>
        <a:p>
          <a:endParaRPr lang="tr-TR"/>
        </a:p>
      </dgm:t>
    </dgm:pt>
    <dgm:pt modelId="{D964E013-0F58-43C5-8857-BF208239569C}" type="sibTrans" cxnId="{C43F9537-9112-4F7D-A336-0254F5F7C8CE}">
      <dgm:prSet/>
      <dgm:spPr/>
      <dgm:t>
        <a:bodyPr/>
        <a:lstStyle/>
        <a:p>
          <a:endParaRPr lang="tr-TR"/>
        </a:p>
      </dgm:t>
    </dgm:pt>
    <dgm:pt modelId="{BBD7BD69-2F92-454F-932D-1EE0CBF5C611}">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Çoklu Zeka Kuramı</a:t>
          </a:r>
          <a:endParaRPr lang="tr-TR" sz="2000" dirty="0">
            <a:effectLst>
              <a:outerShdw blurRad="38100" dist="38100" dir="2700000" algn="tl">
                <a:srgbClr val="000000">
                  <a:alpha val="43137"/>
                </a:srgbClr>
              </a:outerShdw>
            </a:effectLst>
            <a:latin typeface="Cambria" pitchFamily="18" charset="0"/>
          </a:endParaRPr>
        </a:p>
      </dgm:t>
    </dgm:pt>
    <dgm:pt modelId="{5E08D713-4400-4383-AD0C-2408B1AA6F25}" type="parTrans" cxnId="{E4B85F0B-E1ED-40CD-89AA-29A8B1A61CFB}">
      <dgm:prSet/>
      <dgm:spPr/>
      <dgm:t>
        <a:bodyPr/>
        <a:lstStyle/>
        <a:p>
          <a:endParaRPr lang="tr-TR"/>
        </a:p>
      </dgm:t>
    </dgm:pt>
    <dgm:pt modelId="{5C3B05C0-C3E5-4AAB-8DE9-6C24E76D2643}" type="sibTrans" cxnId="{E4B85F0B-E1ED-40CD-89AA-29A8B1A61CFB}">
      <dgm:prSet/>
      <dgm:spPr/>
      <dgm:t>
        <a:bodyPr/>
        <a:lstStyle/>
        <a:p>
          <a:endParaRPr lang="tr-TR"/>
        </a:p>
      </dgm:t>
    </dgm:pt>
    <dgm:pt modelId="{E0F67B2D-326A-4AF5-AE0E-CBB5E8358F14}">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Üçlü Halka Üstün Zeka Kuramı</a:t>
          </a:r>
          <a:endParaRPr lang="tr-TR" sz="2000" dirty="0">
            <a:effectLst>
              <a:outerShdw blurRad="38100" dist="38100" dir="2700000" algn="tl">
                <a:srgbClr val="000000">
                  <a:alpha val="43137"/>
                </a:srgbClr>
              </a:outerShdw>
            </a:effectLst>
            <a:latin typeface="Cambria" pitchFamily="18" charset="0"/>
          </a:endParaRPr>
        </a:p>
      </dgm:t>
    </dgm:pt>
    <dgm:pt modelId="{3D41EED9-8318-4DE0-B084-A824F18CE85C}" type="parTrans" cxnId="{1AD3CF0A-1C6B-4397-95F5-60A8B30EE676}">
      <dgm:prSet/>
      <dgm:spPr/>
      <dgm:t>
        <a:bodyPr/>
        <a:lstStyle/>
        <a:p>
          <a:endParaRPr lang="tr-TR"/>
        </a:p>
      </dgm:t>
    </dgm:pt>
    <dgm:pt modelId="{64752363-7E62-4DA7-9F13-E2129488AE1A}" type="sibTrans" cxnId="{1AD3CF0A-1C6B-4397-95F5-60A8B30EE676}">
      <dgm:prSet/>
      <dgm:spPr/>
      <dgm:t>
        <a:bodyPr/>
        <a:lstStyle/>
        <a:p>
          <a:endParaRPr lang="tr-TR"/>
        </a:p>
      </dgm:t>
    </dgm:pt>
    <dgm:pt modelId="{67B046A9-9AA7-443D-B5AF-B5F3E33C9B01}">
      <dgm:prSet custT="1"/>
      <dgm:spPr/>
      <dgm:t>
        <a:bodyPr/>
        <a:lstStyle/>
        <a:p>
          <a:r>
            <a:rPr lang="tr-TR" sz="2000" dirty="0" smtClean="0">
              <a:effectLst>
                <a:outerShdw blurRad="38100" dist="38100" dir="2700000" algn="tl">
                  <a:srgbClr val="000000">
                    <a:alpha val="43137"/>
                  </a:srgbClr>
                </a:outerShdw>
              </a:effectLst>
              <a:latin typeface="Cambria" pitchFamily="18" charset="0"/>
            </a:rPr>
            <a:t>Başarılı Zeka Kuramı</a:t>
          </a:r>
          <a:endParaRPr lang="tr-TR" sz="2000" dirty="0">
            <a:effectLst>
              <a:outerShdw blurRad="38100" dist="38100" dir="2700000" algn="tl">
                <a:srgbClr val="000000">
                  <a:alpha val="43137"/>
                </a:srgbClr>
              </a:outerShdw>
            </a:effectLst>
            <a:latin typeface="Cambria" pitchFamily="18" charset="0"/>
          </a:endParaRPr>
        </a:p>
      </dgm:t>
    </dgm:pt>
    <dgm:pt modelId="{98F4A4DF-B8CA-4C6E-A5D7-9EFB4C09A86D}" type="parTrans" cxnId="{B4810E1F-5C3B-4456-8CA6-2C7CF537EC65}">
      <dgm:prSet/>
      <dgm:spPr/>
      <dgm:t>
        <a:bodyPr/>
        <a:lstStyle/>
        <a:p>
          <a:endParaRPr lang="tr-TR"/>
        </a:p>
      </dgm:t>
    </dgm:pt>
    <dgm:pt modelId="{D62FC0F7-0C2D-47C6-861E-6A0342E1EE69}" type="sibTrans" cxnId="{B4810E1F-5C3B-4456-8CA6-2C7CF537EC65}">
      <dgm:prSet/>
      <dgm:spPr/>
      <dgm:t>
        <a:bodyPr/>
        <a:lstStyle/>
        <a:p>
          <a:endParaRPr lang="tr-TR"/>
        </a:p>
      </dgm:t>
    </dgm:pt>
    <dgm:pt modelId="{C307C5ED-2D0C-49E3-B862-57574B74F692}" type="pres">
      <dgm:prSet presAssocID="{2F249174-4AA6-4C1A-9943-A0FFB5961EDE}" presName="hierChild1" presStyleCnt="0">
        <dgm:presLayoutVars>
          <dgm:chPref val="1"/>
          <dgm:dir/>
          <dgm:animOne val="branch"/>
          <dgm:animLvl val="lvl"/>
          <dgm:resizeHandles/>
        </dgm:presLayoutVars>
      </dgm:prSet>
      <dgm:spPr/>
      <dgm:t>
        <a:bodyPr/>
        <a:lstStyle/>
        <a:p>
          <a:endParaRPr lang="tr-TR"/>
        </a:p>
      </dgm:t>
    </dgm:pt>
    <dgm:pt modelId="{86AC45DE-279E-4946-9151-61D798A91C1A}" type="pres">
      <dgm:prSet presAssocID="{8D1A5A14-AF12-47B2-95DF-0F8812CEF54B}" presName="hierRoot1" presStyleCnt="0"/>
      <dgm:spPr/>
    </dgm:pt>
    <dgm:pt modelId="{13E1B1A3-3AA6-4FF2-9B45-733E517AF87E}" type="pres">
      <dgm:prSet presAssocID="{8D1A5A14-AF12-47B2-95DF-0F8812CEF54B}" presName="composite" presStyleCnt="0"/>
      <dgm:spPr/>
    </dgm:pt>
    <dgm:pt modelId="{B0FAE21A-28AD-4A81-A2E4-172446BFC41C}" type="pres">
      <dgm:prSet presAssocID="{8D1A5A14-AF12-47B2-95DF-0F8812CEF54B}" presName="background" presStyleLbl="node0" presStyleIdx="0" presStyleCnt="1"/>
      <dgm:spPr/>
    </dgm:pt>
    <dgm:pt modelId="{6AE81E97-60B4-4028-884C-95D10B17AFA7}" type="pres">
      <dgm:prSet presAssocID="{8D1A5A14-AF12-47B2-95DF-0F8812CEF54B}" presName="text" presStyleLbl="fgAcc0" presStyleIdx="0" presStyleCnt="1">
        <dgm:presLayoutVars>
          <dgm:chPref val="3"/>
        </dgm:presLayoutVars>
      </dgm:prSet>
      <dgm:spPr/>
      <dgm:t>
        <a:bodyPr/>
        <a:lstStyle/>
        <a:p>
          <a:endParaRPr lang="tr-TR"/>
        </a:p>
      </dgm:t>
    </dgm:pt>
    <dgm:pt modelId="{CF399AC1-F9AA-412D-82A7-289D9329EAA5}" type="pres">
      <dgm:prSet presAssocID="{8D1A5A14-AF12-47B2-95DF-0F8812CEF54B}" presName="hierChild2" presStyleCnt="0"/>
      <dgm:spPr/>
    </dgm:pt>
    <dgm:pt modelId="{CA449B19-BEA4-4E64-92CB-FFAB7A726853}" type="pres">
      <dgm:prSet presAssocID="{5E08D713-4400-4383-AD0C-2408B1AA6F25}" presName="Name10" presStyleLbl="parChTrans1D2" presStyleIdx="0" presStyleCnt="3"/>
      <dgm:spPr/>
      <dgm:t>
        <a:bodyPr/>
        <a:lstStyle/>
        <a:p>
          <a:endParaRPr lang="tr-TR"/>
        </a:p>
      </dgm:t>
    </dgm:pt>
    <dgm:pt modelId="{B047A9BF-77CF-4E9B-879D-18CE6A1E0EDF}" type="pres">
      <dgm:prSet presAssocID="{BBD7BD69-2F92-454F-932D-1EE0CBF5C611}" presName="hierRoot2" presStyleCnt="0"/>
      <dgm:spPr/>
    </dgm:pt>
    <dgm:pt modelId="{5FEC78B3-B321-4473-8F5C-418139FC66CE}" type="pres">
      <dgm:prSet presAssocID="{BBD7BD69-2F92-454F-932D-1EE0CBF5C611}" presName="composite2" presStyleCnt="0"/>
      <dgm:spPr/>
    </dgm:pt>
    <dgm:pt modelId="{3265F95E-4089-4FD7-9F7E-2E75F1829DBD}" type="pres">
      <dgm:prSet presAssocID="{BBD7BD69-2F92-454F-932D-1EE0CBF5C611}" presName="background2" presStyleLbl="node2" presStyleIdx="0" presStyleCnt="3"/>
      <dgm:spPr/>
    </dgm:pt>
    <dgm:pt modelId="{8250009C-2486-43CC-ADE8-F8A600DBADE8}" type="pres">
      <dgm:prSet presAssocID="{BBD7BD69-2F92-454F-932D-1EE0CBF5C611}" presName="text2" presStyleLbl="fgAcc2" presStyleIdx="0" presStyleCnt="3">
        <dgm:presLayoutVars>
          <dgm:chPref val="3"/>
        </dgm:presLayoutVars>
      </dgm:prSet>
      <dgm:spPr/>
      <dgm:t>
        <a:bodyPr/>
        <a:lstStyle/>
        <a:p>
          <a:endParaRPr lang="tr-TR"/>
        </a:p>
      </dgm:t>
    </dgm:pt>
    <dgm:pt modelId="{74127212-EA1E-4F0A-AE75-A9E4247393CD}" type="pres">
      <dgm:prSet presAssocID="{BBD7BD69-2F92-454F-932D-1EE0CBF5C611}" presName="hierChild3" presStyleCnt="0"/>
      <dgm:spPr/>
    </dgm:pt>
    <dgm:pt modelId="{977489EF-F846-47B5-8E80-D188B9A1DCD4}" type="pres">
      <dgm:prSet presAssocID="{98F4A4DF-B8CA-4C6E-A5D7-9EFB4C09A86D}" presName="Name10" presStyleLbl="parChTrans1D2" presStyleIdx="1" presStyleCnt="3"/>
      <dgm:spPr/>
      <dgm:t>
        <a:bodyPr/>
        <a:lstStyle/>
        <a:p>
          <a:endParaRPr lang="tr-TR"/>
        </a:p>
      </dgm:t>
    </dgm:pt>
    <dgm:pt modelId="{1F404DC2-D19F-427A-8CD0-002626572F02}" type="pres">
      <dgm:prSet presAssocID="{67B046A9-9AA7-443D-B5AF-B5F3E33C9B01}" presName="hierRoot2" presStyleCnt="0"/>
      <dgm:spPr/>
    </dgm:pt>
    <dgm:pt modelId="{C2778B37-E37B-47A7-8C4B-223C4EEADF5C}" type="pres">
      <dgm:prSet presAssocID="{67B046A9-9AA7-443D-B5AF-B5F3E33C9B01}" presName="composite2" presStyleCnt="0"/>
      <dgm:spPr/>
    </dgm:pt>
    <dgm:pt modelId="{2DB28195-9039-470E-BEFA-E04CD07B0733}" type="pres">
      <dgm:prSet presAssocID="{67B046A9-9AA7-443D-B5AF-B5F3E33C9B01}" presName="background2" presStyleLbl="node2" presStyleIdx="1" presStyleCnt="3"/>
      <dgm:spPr/>
    </dgm:pt>
    <dgm:pt modelId="{15FFF55D-58B8-4AC9-BB8F-24E11B6714CD}" type="pres">
      <dgm:prSet presAssocID="{67B046A9-9AA7-443D-B5AF-B5F3E33C9B01}" presName="text2" presStyleLbl="fgAcc2" presStyleIdx="1" presStyleCnt="3">
        <dgm:presLayoutVars>
          <dgm:chPref val="3"/>
        </dgm:presLayoutVars>
      </dgm:prSet>
      <dgm:spPr/>
      <dgm:t>
        <a:bodyPr/>
        <a:lstStyle/>
        <a:p>
          <a:endParaRPr lang="tr-TR"/>
        </a:p>
      </dgm:t>
    </dgm:pt>
    <dgm:pt modelId="{DDC1D348-8564-44D0-A440-FAB6133D1F22}" type="pres">
      <dgm:prSet presAssocID="{67B046A9-9AA7-443D-B5AF-B5F3E33C9B01}" presName="hierChild3" presStyleCnt="0"/>
      <dgm:spPr/>
    </dgm:pt>
    <dgm:pt modelId="{7E06745E-45A6-4D85-987C-A3D00718C57F}" type="pres">
      <dgm:prSet presAssocID="{3D41EED9-8318-4DE0-B084-A824F18CE85C}" presName="Name10" presStyleLbl="parChTrans1D2" presStyleIdx="2" presStyleCnt="3"/>
      <dgm:spPr/>
      <dgm:t>
        <a:bodyPr/>
        <a:lstStyle/>
        <a:p>
          <a:endParaRPr lang="tr-TR"/>
        </a:p>
      </dgm:t>
    </dgm:pt>
    <dgm:pt modelId="{7AC36047-A38B-47DD-B780-5207068A05FE}" type="pres">
      <dgm:prSet presAssocID="{E0F67B2D-326A-4AF5-AE0E-CBB5E8358F14}" presName="hierRoot2" presStyleCnt="0"/>
      <dgm:spPr/>
    </dgm:pt>
    <dgm:pt modelId="{01839822-A0F6-4EC7-8B69-AB9525B321CC}" type="pres">
      <dgm:prSet presAssocID="{E0F67B2D-326A-4AF5-AE0E-CBB5E8358F14}" presName="composite2" presStyleCnt="0"/>
      <dgm:spPr/>
    </dgm:pt>
    <dgm:pt modelId="{C79E35D5-DF0B-42E0-9946-E67E6F728815}" type="pres">
      <dgm:prSet presAssocID="{E0F67B2D-326A-4AF5-AE0E-CBB5E8358F14}" presName="background2" presStyleLbl="node2" presStyleIdx="2" presStyleCnt="3"/>
      <dgm:spPr/>
    </dgm:pt>
    <dgm:pt modelId="{12192DCC-8F2D-4DD8-AEBE-EC8B7AD814FA}" type="pres">
      <dgm:prSet presAssocID="{E0F67B2D-326A-4AF5-AE0E-CBB5E8358F14}" presName="text2" presStyleLbl="fgAcc2" presStyleIdx="2" presStyleCnt="3">
        <dgm:presLayoutVars>
          <dgm:chPref val="3"/>
        </dgm:presLayoutVars>
      </dgm:prSet>
      <dgm:spPr/>
      <dgm:t>
        <a:bodyPr/>
        <a:lstStyle/>
        <a:p>
          <a:endParaRPr lang="tr-TR"/>
        </a:p>
      </dgm:t>
    </dgm:pt>
    <dgm:pt modelId="{9E409F10-4A75-4AB0-A785-303D99FA2391}" type="pres">
      <dgm:prSet presAssocID="{E0F67B2D-326A-4AF5-AE0E-CBB5E8358F14}" presName="hierChild3" presStyleCnt="0"/>
      <dgm:spPr/>
    </dgm:pt>
  </dgm:ptLst>
  <dgm:cxnLst>
    <dgm:cxn modelId="{0D16A4DA-24B2-480B-B8F7-486ECCA67E76}" type="presOf" srcId="{BBD7BD69-2F92-454F-932D-1EE0CBF5C611}" destId="{8250009C-2486-43CC-ADE8-F8A600DBADE8}" srcOrd="0" destOrd="0" presId="urn:microsoft.com/office/officeart/2005/8/layout/hierarchy1"/>
    <dgm:cxn modelId="{97084118-63AF-4133-B6F1-24F7DF8748FB}" type="presOf" srcId="{67B046A9-9AA7-443D-B5AF-B5F3E33C9B01}" destId="{15FFF55D-58B8-4AC9-BB8F-24E11B6714CD}" srcOrd="0" destOrd="0" presId="urn:microsoft.com/office/officeart/2005/8/layout/hierarchy1"/>
    <dgm:cxn modelId="{2BFA641B-F4C5-434F-A29A-362283ABD8AA}" type="presOf" srcId="{5E08D713-4400-4383-AD0C-2408B1AA6F25}" destId="{CA449B19-BEA4-4E64-92CB-FFAB7A726853}" srcOrd="0" destOrd="0" presId="urn:microsoft.com/office/officeart/2005/8/layout/hierarchy1"/>
    <dgm:cxn modelId="{F9C35FAA-C735-4744-BC46-C2A4F8F0951C}" type="presOf" srcId="{98F4A4DF-B8CA-4C6E-A5D7-9EFB4C09A86D}" destId="{977489EF-F846-47B5-8E80-D188B9A1DCD4}" srcOrd="0" destOrd="0" presId="urn:microsoft.com/office/officeart/2005/8/layout/hierarchy1"/>
    <dgm:cxn modelId="{1AD3CF0A-1C6B-4397-95F5-60A8B30EE676}" srcId="{8D1A5A14-AF12-47B2-95DF-0F8812CEF54B}" destId="{E0F67B2D-326A-4AF5-AE0E-CBB5E8358F14}" srcOrd="2" destOrd="0" parTransId="{3D41EED9-8318-4DE0-B084-A824F18CE85C}" sibTransId="{64752363-7E62-4DA7-9F13-E2129488AE1A}"/>
    <dgm:cxn modelId="{33E020C4-E89E-4FDE-B7BD-C7E952E27F19}" type="presOf" srcId="{3D41EED9-8318-4DE0-B084-A824F18CE85C}" destId="{7E06745E-45A6-4D85-987C-A3D00718C57F}" srcOrd="0" destOrd="0" presId="urn:microsoft.com/office/officeart/2005/8/layout/hierarchy1"/>
    <dgm:cxn modelId="{1B6AA73E-94CE-4942-BA9B-9008FAACD367}" type="presOf" srcId="{E0F67B2D-326A-4AF5-AE0E-CBB5E8358F14}" destId="{12192DCC-8F2D-4DD8-AEBE-EC8B7AD814FA}" srcOrd="0" destOrd="0" presId="urn:microsoft.com/office/officeart/2005/8/layout/hierarchy1"/>
    <dgm:cxn modelId="{E4B85F0B-E1ED-40CD-89AA-29A8B1A61CFB}" srcId="{8D1A5A14-AF12-47B2-95DF-0F8812CEF54B}" destId="{BBD7BD69-2F92-454F-932D-1EE0CBF5C611}" srcOrd="0" destOrd="0" parTransId="{5E08D713-4400-4383-AD0C-2408B1AA6F25}" sibTransId="{5C3B05C0-C3E5-4AAB-8DE9-6C24E76D2643}"/>
    <dgm:cxn modelId="{B4810E1F-5C3B-4456-8CA6-2C7CF537EC65}" srcId="{8D1A5A14-AF12-47B2-95DF-0F8812CEF54B}" destId="{67B046A9-9AA7-443D-B5AF-B5F3E33C9B01}" srcOrd="1" destOrd="0" parTransId="{98F4A4DF-B8CA-4C6E-A5D7-9EFB4C09A86D}" sibTransId="{D62FC0F7-0C2D-47C6-861E-6A0342E1EE69}"/>
    <dgm:cxn modelId="{F501D1A6-4120-475A-940F-0E33CEBC82A2}" type="presOf" srcId="{8D1A5A14-AF12-47B2-95DF-0F8812CEF54B}" destId="{6AE81E97-60B4-4028-884C-95D10B17AFA7}" srcOrd="0" destOrd="0" presId="urn:microsoft.com/office/officeart/2005/8/layout/hierarchy1"/>
    <dgm:cxn modelId="{C43F9537-9112-4F7D-A336-0254F5F7C8CE}" srcId="{2F249174-4AA6-4C1A-9943-A0FFB5961EDE}" destId="{8D1A5A14-AF12-47B2-95DF-0F8812CEF54B}" srcOrd="0" destOrd="0" parTransId="{FD6A11EE-A177-486F-9E2C-CE3D07166690}" sibTransId="{D964E013-0F58-43C5-8857-BF208239569C}"/>
    <dgm:cxn modelId="{6A396AB6-BC48-4D46-B18C-1A09B46A39EB}" type="presOf" srcId="{2F249174-4AA6-4C1A-9943-A0FFB5961EDE}" destId="{C307C5ED-2D0C-49E3-B862-57574B74F692}" srcOrd="0" destOrd="0" presId="urn:microsoft.com/office/officeart/2005/8/layout/hierarchy1"/>
    <dgm:cxn modelId="{5B67E0E3-6846-44BB-A9C8-C82A8148661A}" type="presParOf" srcId="{C307C5ED-2D0C-49E3-B862-57574B74F692}" destId="{86AC45DE-279E-4946-9151-61D798A91C1A}" srcOrd="0" destOrd="0" presId="urn:microsoft.com/office/officeart/2005/8/layout/hierarchy1"/>
    <dgm:cxn modelId="{98AFB531-0A5B-4E44-88F1-7F7CC6695355}" type="presParOf" srcId="{86AC45DE-279E-4946-9151-61D798A91C1A}" destId="{13E1B1A3-3AA6-4FF2-9B45-733E517AF87E}" srcOrd="0" destOrd="0" presId="urn:microsoft.com/office/officeart/2005/8/layout/hierarchy1"/>
    <dgm:cxn modelId="{9EC5F5FA-3651-488D-ADFD-5421D4CF28F2}" type="presParOf" srcId="{13E1B1A3-3AA6-4FF2-9B45-733E517AF87E}" destId="{B0FAE21A-28AD-4A81-A2E4-172446BFC41C}" srcOrd="0" destOrd="0" presId="urn:microsoft.com/office/officeart/2005/8/layout/hierarchy1"/>
    <dgm:cxn modelId="{5ABFD27E-5C3B-441B-9569-E7275D8DFEB6}" type="presParOf" srcId="{13E1B1A3-3AA6-4FF2-9B45-733E517AF87E}" destId="{6AE81E97-60B4-4028-884C-95D10B17AFA7}" srcOrd="1" destOrd="0" presId="urn:microsoft.com/office/officeart/2005/8/layout/hierarchy1"/>
    <dgm:cxn modelId="{D31C4C7C-6804-4808-9651-81583C1FE73E}" type="presParOf" srcId="{86AC45DE-279E-4946-9151-61D798A91C1A}" destId="{CF399AC1-F9AA-412D-82A7-289D9329EAA5}" srcOrd="1" destOrd="0" presId="urn:microsoft.com/office/officeart/2005/8/layout/hierarchy1"/>
    <dgm:cxn modelId="{BA3B5F68-B3E6-4E54-A275-CAE5ECEA0FF5}" type="presParOf" srcId="{CF399AC1-F9AA-412D-82A7-289D9329EAA5}" destId="{CA449B19-BEA4-4E64-92CB-FFAB7A726853}" srcOrd="0" destOrd="0" presId="urn:microsoft.com/office/officeart/2005/8/layout/hierarchy1"/>
    <dgm:cxn modelId="{D9103D76-69CE-4FC9-A1AB-4DF8A1DC0603}" type="presParOf" srcId="{CF399AC1-F9AA-412D-82A7-289D9329EAA5}" destId="{B047A9BF-77CF-4E9B-879D-18CE6A1E0EDF}" srcOrd="1" destOrd="0" presId="urn:microsoft.com/office/officeart/2005/8/layout/hierarchy1"/>
    <dgm:cxn modelId="{060FEFB0-CDAA-4548-9E49-970D3FAE6BD8}" type="presParOf" srcId="{B047A9BF-77CF-4E9B-879D-18CE6A1E0EDF}" destId="{5FEC78B3-B321-4473-8F5C-418139FC66CE}" srcOrd="0" destOrd="0" presId="urn:microsoft.com/office/officeart/2005/8/layout/hierarchy1"/>
    <dgm:cxn modelId="{FB4920A6-AA9B-428C-885D-0CF8014A8289}" type="presParOf" srcId="{5FEC78B3-B321-4473-8F5C-418139FC66CE}" destId="{3265F95E-4089-4FD7-9F7E-2E75F1829DBD}" srcOrd="0" destOrd="0" presId="urn:microsoft.com/office/officeart/2005/8/layout/hierarchy1"/>
    <dgm:cxn modelId="{B5C57BBA-1FE8-4913-9B88-1AA7C18F4235}" type="presParOf" srcId="{5FEC78B3-B321-4473-8F5C-418139FC66CE}" destId="{8250009C-2486-43CC-ADE8-F8A600DBADE8}" srcOrd="1" destOrd="0" presId="urn:microsoft.com/office/officeart/2005/8/layout/hierarchy1"/>
    <dgm:cxn modelId="{8E90B922-0D5D-4DCC-A23A-0DED559AA15C}" type="presParOf" srcId="{B047A9BF-77CF-4E9B-879D-18CE6A1E0EDF}" destId="{74127212-EA1E-4F0A-AE75-A9E4247393CD}" srcOrd="1" destOrd="0" presId="urn:microsoft.com/office/officeart/2005/8/layout/hierarchy1"/>
    <dgm:cxn modelId="{30508E42-6584-4185-8C9B-85D4C3640C20}" type="presParOf" srcId="{CF399AC1-F9AA-412D-82A7-289D9329EAA5}" destId="{977489EF-F846-47B5-8E80-D188B9A1DCD4}" srcOrd="2" destOrd="0" presId="urn:microsoft.com/office/officeart/2005/8/layout/hierarchy1"/>
    <dgm:cxn modelId="{D481A18D-746D-4F8B-8AB5-C8233C344B17}" type="presParOf" srcId="{CF399AC1-F9AA-412D-82A7-289D9329EAA5}" destId="{1F404DC2-D19F-427A-8CD0-002626572F02}" srcOrd="3" destOrd="0" presId="urn:microsoft.com/office/officeart/2005/8/layout/hierarchy1"/>
    <dgm:cxn modelId="{37007F71-247A-4E18-B31A-042B03BBA813}" type="presParOf" srcId="{1F404DC2-D19F-427A-8CD0-002626572F02}" destId="{C2778B37-E37B-47A7-8C4B-223C4EEADF5C}" srcOrd="0" destOrd="0" presId="urn:microsoft.com/office/officeart/2005/8/layout/hierarchy1"/>
    <dgm:cxn modelId="{16997933-2CF9-4E78-A2F1-7C02E255FC59}" type="presParOf" srcId="{C2778B37-E37B-47A7-8C4B-223C4EEADF5C}" destId="{2DB28195-9039-470E-BEFA-E04CD07B0733}" srcOrd="0" destOrd="0" presId="urn:microsoft.com/office/officeart/2005/8/layout/hierarchy1"/>
    <dgm:cxn modelId="{115D5C2D-BB9E-4DD0-B738-DF913458461A}" type="presParOf" srcId="{C2778B37-E37B-47A7-8C4B-223C4EEADF5C}" destId="{15FFF55D-58B8-4AC9-BB8F-24E11B6714CD}" srcOrd="1" destOrd="0" presId="urn:microsoft.com/office/officeart/2005/8/layout/hierarchy1"/>
    <dgm:cxn modelId="{6BDC3936-2224-443B-BFE7-32E6717AFA2D}" type="presParOf" srcId="{1F404DC2-D19F-427A-8CD0-002626572F02}" destId="{DDC1D348-8564-44D0-A440-FAB6133D1F22}" srcOrd="1" destOrd="0" presId="urn:microsoft.com/office/officeart/2005/8/layout/hierarchy1"/>
    <dgm:cxn modelId="{F3721AF2-9612-4184-9470-B04C212A1D94}" type="presParOf" srcId="{CF399AC1-F9AA-412D-82A7-289D9329EAA5}" destId="{7E06745E-45A6-4D85-987C-A3D00718C57F}" srcOrd="4" destOrd="0" presId="urn:microsoft.com/office/officeart/2005/8/layout/hierarchy1"/>
    <dgm:cxn modelId="{40DDC9A4-3FA6-49E6-9639-A5C29BDCE2D6}" type="presParOf" srcId="{CF399AC1-F9AA-412D-82A7-289D9329EAA5}" destId="{7AC36047-A38B-47DD-B780-5207068A05FE}" srcOrd="5" destOrd="0" presId="urn:microsoft.com/office/officeart/2005/8/layout/hierarchy1"/>
    <dgm:cxn modelId="{61E09C75-64FB-4A47-8D7B-217D5C6D8165}" type="presParOf" srcId="{7AC36047-A38B-47DD-B780-5207068A05FE}" destId="{01839822-A0F6-4EC7-8B69-AB9525B321CC}" srcOrd="0" destOrd="0" presId="urn:microsoft.com/office/officeart/2005/8/layout/hierarchy1"/>
    <dgm:cxn modelId="{6C41D431-D31E-4554-9522-8DA11317FB2D}" type="presParOf" srcId="{01839822-A0F6-4EC7-8B69-AB9525B321CC}" destId="{C79E35D5-DF0B-42E0-9946-E67E6F728815}" srcOrd="0" destOrd="0" presId="urn:microsoft.com/office/officeart/2005/8/layout/hierarchy1"/>
    <dgm:cxn modelId="{18915C71-69DF-4EC9-A123-898D6423C2E3}" type="presParOf" srcId="{01839822-A0F6-4EC7-8B69-AB9525B321CC}" destId="{12192DCC-8F2D-4DD8-AEBE-EC8B7AD814FA}" srcOrd="1" destOrd="0" presId="urn:microsoft.com/office/officeart/2005/8/layout/hierarchy1"/>
    <dgm:cxn modelId="{208E82A4-8047-4880-9F4E-5C97074DDE6D}" type="presParOf" srcId="{7AC36047-A38B-47DD-B780-5207068A05FE}" destId="{9E409F10-4A75-4AB0-A785-303D99FA239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19CD41B-8579-4045-80FF-79DD5E1674BB}" type="doc">
      <dgm:prSet loTypeId="urn:microsoft.com/office/officeart/2005/8/layout/hList3" loCatId="list" qsTypeId="urn:microsoft.com/office/officeart/2005/8/quickstyle/3d1" qsCatId="3D" csTypeId="urn:microsoft.com/office/officeart/2005/8/colors/colorful2" csCatId="colorful" phldr="1"/>
      <dgm:spPr/>
      <dgm:t>
        <a:bodyPr/>
        <a:lstStyle/>
        <a:p>
          <a:endParaRPr lang="tr-TR"/>
        </a:p>
      </dgm:t>
    </dgm:pt>
    <dgm:pt modelId="{A9BD3CB5-E980-4621-8A48-E6BBC97B019B}">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BİRİNCİ DÜZEYDE ÜSTÜN ZEKA İŞARETLERİ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A2A9909-EC53-4FF4-BFEE-99E525F275F7}" type="par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AA8CF25-132E-4B24-8C13-EFF83B33D344}" type="sib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A3ACC0E-CAB8-4AB0-B8E5-0C88F2DC4D30}">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2 yaşından önce renkleri tanıma, 1,5 yaşından önce birçok kelimenin anlamını bilme, pür dikkat TV izleme, 3 yaşına kadar sayıları, harfleri öğrenme, 4 yaşında alfabeyi bilme, 5 yaşından önce okuma, 6 yaşında basit kitapları okuma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7E64B93-7AA8-457C-8667-4BAD47B2C5D5}" type="par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009FD00-52DA-4AD5-BB1A-1562A08454B1}" type="sib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83233E2-FBF4-4A88-BAEC-504D2A99D9FD}">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7 yaşına kadar okuma-yazma öğrenilmiş olur. Akranlarından 2-3 sınıf daha üst okuyabilirler. 7,5 yaşında bölümlü kitaplar okuyabilirler.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2DBA87F7-598C-408C-8C9B-D50B7DEF6C32}" type="par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A498DD4B-846E-4B89-9597-F8F9C6422E31}" type="sib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BA8F89-E14D-4EE6-8903-0DC864BA347A}">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Çoğu 8 yaşına gelene kadar derslerin yavaş işlenmesinden, ders tekrarlarından dolayı sabırsızlık göstermeye başlar.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C3CAF75E-38AA-4C49-A819-F231AD2894B6}" type="par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47B51DC-3878-43A9-A388-00065804BD94}" type="sib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58AC66F-088F-47F8-81CE-80C05B2D2D87}" type="pres">
      <dgm:prSet presAssocID="{B19CD41B-8579-4045-80FF-79DD5E1674BB}" presName="composite" presStyleCnt="0">
        <dgm:presLayoutVars>
          <dgm:chMax val="1"/>
          <dgm:dir/>
          <dgm:resizeHandles val="exact"/>
        </dgm:presLayoutVars>
      </dgm:prSet>
      <dgm:spPr/>
      <dgm:t>
        <a:bodyPr/>
        <a:lstStyle/>
        <a:p>
          <a:endParaRPr lang="tr-TR"/>
        </a:p>
      </dgm:t>
    </dgm:pt>
    <dgm:pt modelId="{16D3D3DA-7727-4B77-A7F5-7991A0F2919B}" type="pres">
      <dgm:prSet presAssocID="{A9BD3CB5-E980-4621-8A48-E6BBC97B019B}" presName="roof" presStyleLbl="dkBgShp" presStyleIdx="0" presStyleCnt="2" custScaleY="61616"/>
      <dgm:spPr/>
      <dgm:t>
        <a:bodyPr/>
        <a:lstStyle/>
        <a:p>
          <a:endParaRPr lang="tr-TR"/>
        </a:p>
      </dgm:t>
    </dgm:pt>
    <dgm:pt modelId="{A5FAE755-9AFE-4725-B4EB-5F25009D9708}" type="pres">
      <dgm:prSet presAssocID="{A9BD3CB5-E980-4621-8A48-E6BBC97B019B}" presName="pillars" presStyleCnt="0"/>
      <dgm:spPr/>
    </dgm:pt>
    <dgm:pt modelId="{9F14C192-4FD2-4FEF-BDEC-ADA6A1B5BFDE}" type="pres">
      <dgm:prSet presAssocID="{A9BD3CB5-E980-4621-8A48-E6BBC97B019B}" presName="pillar1" presStyleLbl="node1" presStyleIdx="0" presStyleCnt="3" custScaleY="118759">
        <dgm:presLayoutVars>
          <dgm:bulletEnabled val="1"/>
        </dgm:presLayoutVars>
      </dgm:prSet>
      <dgm:spPr/>
      <dgm:t>
        <a:bodyPr/>
        <a:lstStyle/>
        <a:p>
          <a:endParaRPr lang="tr-TR"/>
        </a:p>
      </dgm:t>
    </dgm:pt>
    <dgm:pt modelId="{40E299B2-3417-44F6-AE1B-EA5FEA55CF05}" type="pres">
      <dgm:prSet presAssocID="{983233E2-FBF4-4A88-BAEC-504D2A99D9FD}" presName="pillarX" presStyleLbl="node1" presStyleIdx="1" presStyleCnt="3" custScaleY="118759">
        <dgm:presLayoutVars>
          <dgm:bulletEnabled val="1"/>
        </dgm:presLayoutVars>
      </dgm:prSet>
      <dgm:spPr/>
      <dgm:t>
        <a:bodyPr/>
        <a:lstStyle/>
        <a:p>
          <a:endParaRPr lang="tr-TR"/>
        </a:p>
      </dgm:t>
    </dgm:pt>
    <dgm:pt modelId="{0215C4CD-CE43-4BD2-8A0D-EF78865BE006}" type="pres">
      <dgm:prSet presAssocID="{94BA8F89-E14D-4EE6-8903-0DC864BA347A}" presName="pillarX" presStyleLbl="node1" presStyleIdx="2" presStyleCnt="3" custScaleY="118759">
        <dgm:presLayoutVars>
          <dgm:bulletEnabled val="1"/>
        </dgm:presLayoutVars>
      </dgm:prSet>
      <dgm:spPr/>
      <dgm:t>
        <a:bodyPr/>
        <a:lstStyle/>
        <a:p>
          <a:endParaRPr lang="tr-TR"/>
        </a:p>
      </dgm:t>
    </dgm:pt>
    <dgm:pt modelId="{3673D38F-4025-463F-950D-2659E16265DF}" type="pres">
      <dgm:prSet presAssocID="{A9BD3CB5-E980-4621-8A48-E6BBC97B019B}" presName="base" presStyleLbl="dkBgShp" presStyleIdx="1" presStyleCnt="2"/>
      <dgm:spPr/>
    </dgm:pt>
  </dgm:ptLst>
  <dgm:cxnLst>
    <dgm:cxn modelId="{63DAD738-78F3-426A-8715-F2D2D5BF2CBF}" srcId="{A9BD3CB5-E980-4621-8A48-E6BBC97B019B}" destId="{983233E2-FBF4-4A88-BAEC-504D2A99D9FD}" srcOrd="1" destOrd="0" parTransId="{2DBA87F7-598C-408C-8C9B-D50B7DEF6C32}" sibTransId="{A498DD4B-846E-4B89-9597-F8F9C6422E31}"/>
    <dgm:cxn modelId="{FB030B07-17E2-4012-A4E2-70D7558F9BCE}" srcId="{B19CD41B-8579-4045-80FF-79DD5E1674BB}" destId="{A9BD3CB5-E980-4621-8A48-E6BBC97B019B}" srcOrd="0" destOrd="0" parTransId="{FA2A9909-EC53-4FF4-BFEE-99E525F275F7}" sibTransId="{8AA8CF25-132E-4B24-8C13-EFF83B33D344}"/>
    <dgm:cxn modelId="{FC399347-D71E-4FA8-88E5-DDF9FF20F73E}" srcId="{A9BD3CB5-E980-4621-8A48-E6BBC97B019B}" destId="{EA3ACC0E-CAB8-4AB0-B8E5-0C88F2DC4D30}" srcOrd="0" destOrd="0" parTransId="{A7E64B93-7AA8-457C-8667-4BAD47B2C5D5}" sibTransId="{C009FD00-52DA-4AD5-BB1A-1562A08454B1}"/>
    <dgm:cxn modelId="{8B3DE992-73CC-49DE-BE58-BB9FF0054BB5}" type="presOf" srcId="{A9BD3CB5-E980-4621-8A48-E6BBC97B019B}" destId="{16D3D3DA-7727-4B77-A7F5-7991A0F2919B}" srcOrd="0" destOrd="0" presId="urn:microsoft.com/office/officeart/2005/8/layout/hList3"/>
    <dgm:cxn modelId="{E246B25E-11C0-47B6-96C0-0AA1EBD58E0B}" type="presOf" srcId="{94BA8F89-E14D-4EE6-8903-0DC864BA347A}" destId="{0215C4CD-CE43-4BD2-8A0D-EF78865BE006}" srcOrd="0" destOrd="0" presId="urn:microsoft.com/office/officeart/2005/8/layout/hList3"/>
    <dgm:cxn modelId="{2F8D3850-5455-4353-ACAF-5100BF708182}" srcId="{A9BD3CB5-E980-4621-8A48-E6BBC97B019B}" destId="{94BA8F89-E14D-4EE6-8903-0DC864BA347A}" srcOrd="2" destOrd="0" parTransId="{C3CAF75E-38AA-4C49-A819-F231AD2894B6}" sibTransId="{E47B51DC-3878-43A9-A388-00065804BD94}"/>
    <dgm:cxn modelId="{82963008-385D-4400-BAD9-5F3D67E734B0}" type="presOf" srcId="{983233E2-FBF4-4A88-BAEC-504D2A99D9FD}" destId="{40E299B2-3417-44F6-AE1B-EA5FEA55CF05}" srcOrd="0" destOrd="0" presId="urn:microsoft.com/office/officeart/2005/8/layout/hList3"/>
    <dgm:cxn modelId="{19A36581-1712-4670-8CED-2AF66E1F5EFA}" type="presOf" srcId="{B19CD41B-8579-4045-80FF-79DD5E1674BB}" destId="{358AC66F-088F-47F8-81CE-80C05B2D2D87}" srcOrd="0" destOrd="0" presId="urn:microsoft.com/office/officeart/2005/8/layout/hList3"/>
    <dgm:cxn modelId="{85B4A7F4-712A-4664-AF61-19E934E12B0B}" type="presOf" srcId="{EA3ACC0E-CAB8-4AB0-B8E5-0C88F2DC4D30}" destId="{9F14C192-4FD2-4FEF-BDEC-ADA6A1B5BFDE}" srcOrd="0" destOrd="0" presId="urn:microsoft.com/office/officeart/2005/8/layout/hList3"/>
    <dgm:cxn modelId="{7D442278-C287-4D74-AFDE-DA819DE4A9FA}" type="presParOf" srcId="{358AC66F-088F-47F8-81CE-80C05B2D2D87}" destId="{16D3D3DA-7727-4B77-A7F5-7991A0F2919B}" srcOrd="0" destOrd="0" presId="urn:microsoft.com/office/officeart/2005/8/layout/hList3"/>
    <dgm:cxn modelId="{E0482F0C-20E9-44D7-9F57-4519661E2593}" type="presParOf" srcId="{358AC66F-088F-47F8-81CE-80C05B2D2D87}" destId="{A5FAE755-9AFE-4725-B4EB-5F25009D9708}" srcOrd="1" destOrd="0" presId="urn:microsoft.com/office/officeart/2005/8/layout/hList3"/>
    <dgm:cxn modelId="{58986C31-A3BD-4690-99F9-00D4C5C633B9}" type="presParOf" srcId="{A5FAE755-9AFE-4725-B4EB-5F25009D9708}" destId="{9F14C192-4FD2-4FEF-BDEC-ADA6A1B5BFDE}" srcOrd="0" destOrd="0" presId="urn:microsoft.com/office/officeart/2005/8/layout/hList3"/>
    <dgm:cxn modelId="{B815EB5B-7240-4D73-A20B-6EE92430A261}" type="presParOf" srcId="{A5FAE755-9AFE-4725-B4EB-5F25009D9708}" destId="{40E299B2-3417-44F6-AE1B-EA5FEA55CF05}" srcOrd="1" destOrd="0" presId="urn:microsoft.com/office/officeart/2005/8/layout/hList3"/>
    <dgm:cxn modelId="{601786A9-C1C5-4015-9325-B427C7936B61}" type="presParOf" srcId="{A5FAE755-9AFE-4725-B4EB-5F25009D9708}" destId="{0215C4CD-CE43-4BD2-8A0D-EF78865BE006}" srcOrd="2" destOrd="0" presId="urn:microsoft.com/office/officeart/2005/8/layout/hList3"/>
    <dgm:cxn modelId="{321EECED-3265-4847-885C-5C4913BA8578}" type="presParOf" srcId="{358AC66F-088F-47F8-81CE-80C05B2D2D87}" destId="{3673D38F-4025-463F-950D-2659E16265D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4_3" csCatId="accent4" phldr="1"/>
      <dgm:spPr/>
      <dgm:t>
        <a:bodyPr/>
        <a:lstStyle/>
        <a:p>
          <a:endParaRPr lang="tr-TR"/>
        </a:p>
      </dgm:t>
    </dgm:pt>
    <dgm:pt modelId="{8C8EA6DC-0EEC-47FF-9143-1853A0E8852F}">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Doğumu takip eden ilk aylarda; uzun dikkat süresi, az uykuya ihtiyaç, aktiflik, bakıcıyı tanıma, ona gülümseme, gürültüye karşı tepki, hızlı öğrenme, dil gelişimini başlaması, kitaplara olağanüstü ilgi, meraktan dolayı aşırı soru sorma, uyaranlara karşı tepkisel olma gibi özellikler gösterirler.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özelliklerden en azından dörtte üçünü bebeklik yıllarında sergileyen çocukların üstün zekalı olma olasılığı çok yüksektir. Yetenekli oldukları gibi utangaç ve içe dönük karakterler de olabilirler.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octagon">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octagon">
          <a:avLst/>
        </a:prstGeom>
      </dgm:spPr>
      <dgm:t>
        <a:bodyPr/>
        <a:lstStyle/>
        <a:p>
          <a:endParaRPr lang="tr-TR"/>
        </a:p>
      </dgm:t>
    </dgm:pt>
  </dgm:ptLst>
  <dgm:cxnLst>
    <dgm:cxn modelId="{553ADA67-7E94-4258-BAB0-733884C6F706}" type="presOf" srcId="{8C8EA6DC-0EEC-47FF-9143-1853A0E8852F}" destId="{79EBC20A-7419-475C-B2F8-DE9F831E001C}" srcOrd="0" destOrd="0" presId="urn:microsoft.com/office/officeart/2005/8/layout/hList6"/>
    <dgm:cxn modelId="{4ACE0A53-5A8C-47CD-8B99-2F83C6654391}" type="presOf" srcId="{1C6F052D-73D6-48B7-9C76-73667FC87FE7}" destId="{2B14E986-21D8-4503-9E2E-72BB65FDC6D5}" srcOrd="0" destOrd="0" presId="urn:microsoft.com/office/officeart/2005/8/layout/hList6"/>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FCC5C663-6E3D-43CF-8A3A-C4475B9CF49C}" type="presOf" srcId="{6368CCCF-FF96-4B1C-9002-B9D240CF7FB9}" destId="{29C4A366-0CB0-4C62-BF6A-B02AD03D15CA}" srcOrd="0" destOrd="0" presId="urn:microsoft.com/office/officeart/2005/8/layout/hList6"/>
    <dgm:cxn modelId="{42B142C8-CCFD-47C6-8A94-9E10DC96FB4F}" type="presParOf" srcId="{2B14E986-21D8-4503-9E2E-72BB65FDC6D5}" destId="{79EBC20A-7419-475C-B2F8-DE9F831E001C}" srcOrd="0" destOrd="0" presId="urn:microsoft.com/office/officeart/2005/8/layout/hList6"/>
    <dgm:cxn modelId="{58962BAF-1D76-43D3-B5E3-89C30EF4A8B9}" type="presParOf" srcId="{2B14E986-21D8-4503-9E2E-72BB65FDC6D5}" destId="{4648CCD6-7B2B-4FF9-98F8-B745089B1042}" srcOrd="1" destOrd="0" presId="urn:microsoft.com/office/officeart/2005/8/layout/hList6"/>
    <dgm:cxn modelId="{79A07C60-9B40-4E5F-9BC8-E4442A1C3E13}"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4_3" csCatId="accent4" phldr="1"/>
      <dgm:spPr/>
      <dgm:t>
        <a:bodyPr/>
        <a:lstStyle/>
        <a:p>
          <a:endParaRPr lang="tr-TR"/>
        </a:p>
      </dgm:t>
    </dgm:pt>
    <dgm:pt modelId="{8C8EA6DC-0EEC-47FF-9143-1853A0E8852F}">
      <dgm:prSet phldrT="[Metin]" custT="1"/>
      <dgm:spPr>
        <a:gradFill rotWithShape="0">
          <a:gsLst>
            <a:gs pos="0">
              <a:srgbClr val="8488C4"/>
            </a:gs>
            <a:gs pos="53000">
              <a:srgbClr val="D4DEFF"/>
            </a:gs>
            <a:gs pos="83000">
              <a:srgbClr val="D4DEFF"/>
            </a:gs>
            <a:gs pos="100000">
              <a:srgbClr val="96AB94"/>
            </a:gs>
          </a:gsLst>
          <a:lin ang="54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Henüz 3-4 yaşlarında iken ya da daha da erken bir yaşta okumaya başlama, okuduktan kısa bir süre sonra yazmaya başlama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a:gradFill rotWithShape="0">
          <a:gsLst>
            <a:gs pos="0">
              <a:srgbClr val="8488C4"/>
            </a:gs>
            <a:gs pos="53000">
              <a:srgbClr val="D4DEFF"/>
            </a:gs>
            <a:gs pos="83000">
              <a:srgbClr val="D4DEFF"/>
            </a:gs>
            <a:gs pos="100000">
              <a:srgbClr val="96AB94"/>
            </a:gs>
          </a:gsLst>
          <a:lin ang="54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Henüz 3-4 yaşında basit aritmetik problemleri çözebilme, 10 yaşından önce müzik, matematik ve yaratıcı yazın gibi alanlarda yetişkin performansı gösterme.</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cloud">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cloud">
          <a:avLst/>
        </a:prstGeom>
      </dgm:spPr>
      <dgm:t>
        <a:bodyPr/>
        <a:lstStyle/>
        <a:p>
          <a:endParaRPr lang="tr-TR"/>
        </a:p>
      </dgm:t>
    </dgm:pt>
  </dgm:ptLst>
  <dgm:cxnLst>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A72B91EB-B293-499A-AABE-840D699DA287}" type="presOf" srcId="{8C8EA6DC-0EEC-47FF-9143-1853A0E8852F}" destId="{79EBC20A-7419-475C-B2F8-DE9F831E001C}" srcOrd="0" destOrd="0" presId="urn:microsoft.com/office/officeart/2005/8/layout/hList6"/>
    <dgm:cxn modelId="{2B4F4F52-D101-4644-A53A-F35F72618C76}" type="presOf" srcId="{6368CCCF-FF96-4B1C-9002-B9D240CF7FB9}" destId="{29C4A366-0CB0-4C62-BF6A-B02AD03D15CA}" srcOrd="0" destOrd="0" presId="urn:microsoft.com/office/officeart/2005/8/layout/hList6"/>
    <dgm:cxn modelId="{2924B564-C8C7-4E4E-B42E-C8AB8FB675A4}" type="presOf" srcId="{1C6F052D-73D6-48B7-9C76-73667FC87FE7}" destId="{2B14E986-21D8-4503-9E2E-72BB65FDC6D5}" srcOrd="0" destOrd="0" presId="urn:microsoft.com/office/officeart/2005/8/layout/hList6"/>
    <dgm:cxn modelId="{69138AC7-613F-4714-B7D2-79E940E99391}" type="presParOf" srcId="{2B14E986-21D8-4503-9E2E-72BB65FDC6D5}" destId="{79EBC20A-7419-475C-B2F8-DE9F831E001C}" srcOrd="0" destOrd="0" presId="urn:microsoft.com/office/officeart/2005/8/layout/hList6"/>
    <dgm:cxn modelId="{7390BEE2-5798-4B56-8C9A-2B906CA99344}" type="presParOf" srcId="{2B14E986-21D8-4503-9E2E-72BB65FDC6D5}" destId="{4648CCD6-7B2B-4FF9-98F8-B745089B1042}" srcOrd="1" destOrd="0" presId="urn:microsoft.com/office/officeart/2005/8/layout/hList6"/>
    <dgm:cxn modelId="{E8A5F585-ABCF-47D6-A79F-117BDF6FDC06}"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4_3" csCatId="accent4" phldr="1"/>
      <dgm:spPr/>
      <dgm:t>
        <a:bodyPr/>
        <a:lstStyle/>
        <a:p>
          <a:endParaRPr lang="tr-TR"/>
        </a:p>
      </dgm:t>
    </dgm:pt>
    <dgm:pt modelId="{8C8EA6DC-0EEC-47FF-9143-1853A0E8852F}">
      <dgm:prSet phldrT="[Metin]" custT="1"/>
      <dgm:spPr>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path path="circle">
            <a:fillToRect l="50000" t="50000" r="50000" b="50000"/>
          </a:path>
          <a:tileRect/>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10 yaşına kadar ve öncesinde gösterilen yetişkin performansı deha çocukların en önemli özelliğidir. Özel yeteneklerini tamamıyla doğumla getirdikleri düşünülmektedir. 4 yaşında aristokratlara konser veren Mozart gibi.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15663361-D898-4836-942D-15CFD05209E0}" type="sibTrans" cxnId="{207D7F11-2363-45D8-AF83-8E135AA7C27D}">
      <dgm:prSet/>
      <dgm:spPr/>
      <dgm:t>
        <a:bodyPr/>
        <a:lstStyle/>
        <a:p>
          <a:endParaRPr lang="tr-TR"/>
        </a:p>
      </dgm:t>
    </dgm:pt>
    <dgm:pt modelId="{7B5F0E8F-DBFA-48D0-8555-6E42AFA4165E}" type="parTrans" cxnId="{207D7F11-2363-45D8-AF83-8E135AA7C27D}">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1">
        <dgm:presLayoutVars>
          <dgm:bulletEnabled val="1"/>
        </dgm:presLayoutVars>
      </dgm:prSet>
      <dgm:spPr>
        <a:prstGeom prst="verticalScroll">
          <a:avLst/>
        </a:prstGeom>
      </dgm:spPr>
      <dgm:t>
        <a:bodyPr/>
        <a:lstStyle/>
        <a:p>
          <a:endParaRPr lang="tr-TR"/>
        </a:p>
      </dgm:t>
    </dgm:pt>
  </dgm:ptLst>
  <dgm:cxnLst>
    <dgm:cxn modelId="{207D7F11-2363-45D8-AF83-8E135AA7C27D}" srcId="{1C6F052D-73D6-48B7-9C76-73667FC87FE7}" destId="{8C8EA6DC-0EEC-47FF-9143-1853A0E8852F}" srcOrd="0" destOrd="0" parTransId="{7B5F0E8F-DBFA-48D0-8555-6E42AFA4165E}" sibTransId="{15663361-D898-4836-942D-15CFD05209E0}"/>
    <dgm:cxn modelId="{3E3FEE8A-EBB3-4213-812F-33DB0CE4C9CD}" type="presOf" srcId="{1C6F052D-73D6-48B7-9C76-73667FC87FE7}" destId="{2B14E986-21D8-4503-9E2E-72BB65FDC6D5}" srcOrd="0" destOrd="0" presId="urn:microsoft.com/office/officeart/2005/8/layout/hList6"/>
    <dgm:cxn modelId="{8093C531-DD76-4EB0-8ED3-4994BB7F8319}" type="presOf" srcId="{8C8EA6DC-0EEC-47FF-9143-1853A0E8852F}" destId="{79EBC20A-7419-475C-B2F8-DE9F831E001C}" srcOrd="0" destOrd="0" presId="urn:microsoft.com/office/officeart/2005/8/layout/hList6"/>
    <dgm:cxn modelId="{1A5B8945-66F8-437E-B2F2-BBD0B5448656}" type="presParOf" srcId="{2B14E986-21D8-4503-9E2E-72BB65FDC6D5}" destId="{79EBC20A-7419-475C-B2F8-DE9F831E001C}"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1" qsCatId="3D" csTypeId="urn:microsoft.com/office/officeart/2005/8/colors/accent1_2" csCatId="accent1" phldr="1"/>
      <dgm:spPr/>
      <dgm:t>
        <a:bodyPr/>
        <a:lstStyle/>
        <a:p>
          <a:endParaRPr lang="tr-TR"/>
        </a:p>
      </dgm:t>
    </dgm:pt>
    <dgm:pt modelId="{5EA195F5-22F0-4854-86CA-85B22C38D18E}">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Birinci düzey çocuklar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İkinci düzey çocuklar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Üçüncü düzey çocuklar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84D8ED1-5555-4DAA-BAE3-BAC63FB01B86}">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Dördüncü düzey çocuklar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CBF744D-89D5-4966-AF61-9562D12E2FA4}" type="parTrans" cxnId="{EAC88C21-A01A-42D5-89A5-D79D3B44B381}">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5FD93B01-BE31-4FE6-B8D9-490D1FFA9513}" type="sibTrans" cxnId="{EAC88C21-A01A-42D5-89A5-D79D3B44B381}">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3DC8759-378A-417A-A1F5-D3DD9A299156}">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Beşinci düzey çocuklar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26AB3CC0-C15E-4FC6-B9A0-3B167F3F5B99}" type="parTrans" cxnId="{84106B7A-16E2-4C87-AC94-392F6322BEBA}">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560FA503-06DD-445E-AB74-38B853DBCB5E}" type="sibTrans" cxnId="{84106B7A-16E2-4C87-AC94-392F6322BEBA}">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pt>
    <dgm:pt modelId="{8A02DB50-30D2-4C4B-AE9F-B3FD9A48F7D5}" type="pres">
      <dgm:prSet presAssocID="{E5E6F86A-4E95-458E-8F64-6CD5A3C64FD1}" presName="cycle" presStyleCnt="0"/>
      <dgm:spPr/>
    </dgm:pt>
    <dgm:pt modelId="{169EDEC2-18DA-43BB-B3E8-28EBD012CD98}" type="pres">
      <dgm:prSet presAssocID="{E5E6F86A-4E95-458E-8F64-6CD5A3C64FD1}" presName="srcNode" presStyleLbl="node1" presStyleIdx="0" presStyleCnt="5"/>
      <dgm:spPr/>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pt>
    <dgm:pt modelId="{78554C61-17AB-4604-A506-34E4A4C96013}" type="pres">
      <dgm:prSet presAssocID="{E5E6F86A-4E95-458E-8F64-6CD5A3C64FD1}" presName="dstNode" presStyleLbl="node1" presStyleIdx="0" presStyleCnt="5"/>
      <dgm:spPr/>
    </dgm:pt>
    <dgm:pt modelId="{E74CB3F9-17C4-419E-997B-5B3F44090D03}" type="pres">
      <dgm:prSet presAssocID="{5EA195F5-22F0-4854-86CA-85B22C38D18E}" presName="text_1" presStyleLbl="node1" presStyleIdx="0" presStyleCnt="5">
        <dgm:presLayoutVars>
          <dgm:bulletEnabled val="1"/>
        </dgm:presLayoutVars>
      </dgm:prSet>
      <dgm:spPr>
        <a:prstGeom prst="roundRect">
          <a:avLst/>
        </a:prstGeom>
      </dgm:spPr>
      <dgm:t>
        <a:bodyPr/>
        <a:lstStyle/>
        <a:p>
          <a:endParaRPr lang="tr-TR"/>
        </a:p>
      </dgm:t>
    </dgm:pt>
    <dgm:pt modelId="{BBBDB187-18E7-4069-A6A9-E47DE091A2FA}" type="pres">
      <dgm:prSet presAssocID="{5EA195F5-22F0-4854-86CA-85B22C38D18E}" presName="accent_1" presStyleCnt="0"/>
      <dgm:spPr/>
    </dgm:pt>
    <dgm:pt modelId="{D994C27A-5738-49DE-8EF8-939251551E68}" type="pres">
      <dgm:prSet presAssocID="{5EA195F5-22F0-4854-86CA-85B22C38D18E}" presName="accentRepeatNode" presStyleLbl="solidFgAcc1" presStyleIdx="0" presStyleCnt="5"/>
      <dgm:spPr>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a:noFill/>
        </a:ln>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030AF919-C11D-4430-A43A-B36EB1755EAE}" type="pres">
      <dgm:prSet presAssocID="{23476C4B-166C-4300-8832-355B563676A4}" presName="text_2" presStyleLbl="node1" presStyleIdx="1" presStyleCnt="5">
        <dgm:presLayoutVars>
          <dgm:bulletEnabled val="1"/>
        </dgm:presLayoutVars>
      </dgm:prSet>
      <dgm:spPr>
        <a:prstGeom prst="roundRect">
          <a:avLst/>
        </a:prstGeom>
      </dgm:spPr>
      <dgm:t>
        <a:bodyPr/>
        <a:lstStyle/>
        <a:p>
          <a:endParaRPr lang="tr-TR"/>
        </a:p>
      </dgm:t>
    </dgm:pt>
    <dgm:pt modelId="{034E6760-7E08-44BC-9275-D50DB1BD3EB2}" type="pres">
      <dgm:prSet presAssocID="{23476C4B-166C-4300-8832-355B563676A4}" presName="accent_2" presStyleCnt="0"/>
      <dgm:spPr/>
    </dgm:pt>
    <dgm:pt modelId="{48968A8B-C920-433E-9D5D-419A6D3CF085}" type="pres">
      <dgm:prSet presAssocID="{23476C4B-166C-4300-8832-355B563676A4}" presName="accentRepeatNode" presStyleLbl="solidFgAcc1" presStyleIdx="1" presStyleCnt="5"/>
      <dgm:spPr>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a:noFill/>
        </a:ln>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FBACC8CB-2BD7-49F8-B451-62055833D4EA}" type="pres">
      <dgm:prSet presAssocID="{0F480262-B9ED-44EB-9471-453659E665E6}" presName="text_3" presStyleLbl="node1" presStyleIdx="2" presStyleCnt="5">
        <dgm:presLayoutVars>
          <dgm:bulletEnabled val="1"/>
        </dgm:presLayoutVars>
      </dgm:prSet>
      <dgm:spPr>
        <a:prstGeom prst="roundRect">
          <a:avLst/>
        </a:prstGeom>
      </dgm:spPr>
      <dgm:t>
        <a:bodyPr/>
        <a:lstStyle/>
        <a:p>
          <a:endParaRPr lang="tr-TR"/>
        </a:p>
      </dgm:t>
    </dgm:pt>
    <dgm:pt modelId="{8CC2E394-63B3-4F4A-AA72-84EECC6008B3}" type="pres">
      <dgm:prSet presAssocID="{0F480262-B9ED-44EB-9471-453659E665E6}" presName="accent_3" presStyleCnt="0"/>
      <dgm:spPr/>
    </dgm:pt>
    <dgm:pt modelId="{0B7EF461-DC33-4DCF-9711-DC78189D85C3}" type="pres">
      <dgm:prSet presAssocID="{0F480262-B9ED-44EB-9471-453659E665E6}" presName="accentRepeatNode" presStyleLbl="solidFgAcc1" presStyleIdx="2" presStyleCnt="5"/>
      <dgm:spPr>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a:noFill/>
        </a:ln>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4FB1A2F4-33A5-43F0-99ED-B400DEDDB59A}" type="pres">
      <dgm:prSet presAssocID="{384D8ED1-5555-4DAA-BAE3-BAC63FB01B86}" presName="text_4" presStyleLbl="node1" presStyleIdx="3" presStyleCnt="5">
        <dgm:presLayoutVars>
          <dgm:bulletEnabled val="1"/>
        </dgm:presLayoutVars>
      </dgm:prSet>
      <dgm:spPr>
        <a:prstGeom prst="roundRect">
          <a:avLst/>
        </a:prstGeom>
      </dgm:spPr>
      <dgm:t>
        <a:bodyPr/>
        <a:lstStyle/>
        <a:p>
          <a:endParaRPr lang="tr-TR"/>
        </a:p>
      </dgm:t>
    </dgm:pt>
    <dgm:pt modelId="{01B92C4B-B39F-48FF-A484-768726D7A93B}" type="pres">
      <dgm:prSet presAssocID="{384D8ED1-5555-4DAA-BAE3-BAC63FB01B86}" presName="accent_4" presStyleCnt="0"/>
      <dgm:spPr/>
    </dgm:pt>
    <dgm:pt modelId="{A97A5AA5-79C7-4507-81C4-99643B41BB81}" type="pres">
      <dgm:prSet presAssocID="{384D8ED1-5555-4DAA-BAE3-BAC63FB01B86}" presName="accentRepeatNode" presStyleLbl="solidFgAcc1" presStyleIdx="3" presStyleCnt="5"/>
      <dgm:spPr>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a:noFill/>
        </a:ln>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6A88EB4A-7439-41DD-B840-AECF51DEDDEA}" type="pres">
      <dgm:prSet presAssocID="{93DC8759-378A-417A-A1F5-D3DD9A299156}" presName="text_5" presStyleLbl="node1" presStyleIdx="4" presStyleCnt="5">
        <dgm:presLayoutVars>
          <dgm:bulletEnabled val="1"/>
        </dgm:presLayoutVars>
      </dgm:prSet>
      <dgm:spPr>
        <a:prstGeom prst="roundRect">
          <a:avLst/>
        </a:prstGeom>
      </dgm:spPr>
      <dgm:t>
        <a:bodyPr/>
        <a:lstStyle/>
        <a:p>
          <a:endParaRPr lang="tr-TR"/>
        </a:p>
      </dgm:t>
    </dgm:pt>
    <dgm:pt modelId="{7ED618EE-FA60-44C9-BE97-3C374F6BCA6E}" type="pres">
      <dgm:prSet presAssocID="{93DC8759-378A-417A-A1F5-D3DD9A299156}" presName="accent_5" presStyleCnt="0"/>
      <dgm:spPr/>
    </dgm:pt>
    <dgm:pt modelId="{02AC07AA-9EFA-4A80-B338-F0F333D2372E}" type="pres">
      <dgm:prSet presAssocID="{93DC8759-378A-417A-A1F5-D3DD9A299156}" presName="accentRepeatNode" presStyleLbl="solidFgAcc1" presStyleIdx="4" presStyleCnt="5"/>
      <dgm:spPr>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a:noFill/>
        </a:ln>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Lst>
  <dgm:cxnLst>
    <dgm:cxn modelId="{2C4225FD-1E39-4DF3-814E-6B178F92F2A9}" srcId="{E5E6F86A-4E95-458E-8F64-6CD5A3C64FD1}" destId="{23476C4B-166C-4300-8832-355B563676A4}" srcOrd="1" destOrd="0" parTransId="{F130F4AB-99C9-437E-9B9E-649725109024}" sibTransId="{B1BA172E-F76D-48E5-9A5C-126ED3E541CF}"/>
    <dgm:cxn modelId="{FF24EA32-EE81-49A7-A3FF-14A1BB997579}" srcId="{E5E6F86A-4E95-458E-8F64-6CD5A3C64FD1}" destId="{5EA195F5-22F0-4854-86CA-85B22C38D18E}" srcOrd="0" destOrd="0" parTransId="{85DB7465-3C82-4139-A153-E58A8066D466}" sibTransId="{BC8FB44A-42DF-4B0C-8A75-714F12ABF60A}"/>
    <dgm:cxn modelId="{3C3A4C6E-2D3C-4D89-BC11-F777FB4E4D9B}" srcId="{E5E6F86A-4E95-458E-8F64-6CD5A3C64FD1}" destId="{0F480262-B9ED-44EB-9471-453659E665E6}" srcOrd="2" destOrd="0" parTransId="{B3F482BD-C8E5-4ABB-96D0-029353CED60D}" sibTransId="{C3AE2A58-C71C-4BC2-BF8B-07B95016F930}"/>
    <dgm:cxn modelId="{E63CE5DD-4D5F-41AF-87AC-DD4F5295EF67}" type="presOf" srcId="{BC8FB44A-42DF-4B0C-8A75-714F12ABF60A}" destId="{B9D21561-A076-4EF9-BFEE-F0E827217381}" srcOrd="0" destOrd="0" presId="urn:microsoft.com/office/officeart/2008/layout/VerticalCurvedList"/>
    <dgm:cxn modelId="{EAC88C21-A01A-42D5-89A5-D79D3B44B381}" srcId="{E5E6F86A-4E95-458E-8F64-6CD5A3C64FD1}" destId="{384D8ED1-5555-4DAA-BAE3-BAC63FB01B86}" srcOrd="3" destOrd="0" parTransId="{ACBF744D-89D5-4966-AF61-9562D12E2FA4}" sibTransId="{5FD93B01-BE31-4FE6-B8D9-490D1FFA9513}"/>
    <dgm:cxn modelId="{3C92CCEB-B385-4B53-81F5-8A67E926449F}" type="presOf" srcId="{384D8ED1-5555-4DAA-BAE3-BAC63FB01B86}" destId="{4FB1A2F4-33A5-43F0-99ED-B400DEDDB59A}" srcOrd="0" destOrd="0" presId="urn:microsoft.com/office/officeart/2008/layout/VerticalCurvedList"/>
    <dgm:cxn modelId="{0D924CD1-48EF-4FE7-AA74-C1B739751D61}" type="presOf" srcId="{E5E6F86A-4E95-458E-8F64-6CD5A3C64FD1}" destId="{ADEA594D-20E3-4F67-81F8-4949A694667D}" srcOrd="0" destOrd="0" presId="urn:microsoft.com/office/officeart/2008/layout/VerticalCurvedList"/>
    <dgm:cxn modelId="{72AF869E-4250-41A7-98EC-AF7890BC43CA}" type="presOf" srcId="{0F480262-B9ED-44EB-9471-453659E665E6}" destId="{FBACC8CB-2BD7-49F8-B451-62055833D4EA}" srcOrd="0" destOrd="0" presId="urn:microsoft.com/office/officeart/2008/layout/VerticalCurvedList"/>
    <dgm:cxn modelId="{F24B7705-12A0-42C8-B925-2FE95E54C6BE}" type="presOf" srcId="{23476C4B-166C-4300-8832-355B563676A4}" destId="{030AF919-C11D-4430-A43A-B36EB1755EAE}" srcOrd="0" destOrd="0" presId="urn:microsoft.com/office/officeart/2008/layout/VerticalCurvedList"/>
    <dgm:cxn modelId="{84106B7A-16E2-4C87-AC94-392F6322BEBA}" srcId="{E5E6F86A-4E95-458E-8F64-6CD5A3C64FD1}" destId="{93DC8759-378A-417A-A1F5-D3DD9A299156}" srcOrd="4" destOrd="0" parTransId="{26AB3CC0-C15E-4FC6-B9A0-3B167F3F5B99}" sibTransId="{560FA503-06DD-445E-AB74-38B853DBCB5E}"/>
    <dgm:cxn modelId="{A99810FE-0E2D-403A-B127-2F8068ACAAE7}" type="presOf" srcId="{93DC8759-378A-417A-A1F5-D3DD9A299156}" destId="{6A88EB4A-7439-41DD-B840-AECF51DEDDEA}" srcOrd="0" destOrd="0" presId="urn:microsoft.com/office/officeart/2008/layout/VerticalCurvedList"/>
    <dgm:cxn modelId="{E5E09D81-40F8-4A61-AD79-D122B155FF71}" type="presOf" srcId="{5EA195F5-22F0-4854-86CA-85B22C38D18E}" destId="{E74CB3F9-17C4-419E-997B-5B3F44090D03}" srcOrd="0" destOrd="0" presId="urn:microsoft.com/office/officeart/2008/layout/VerticalCurvedList"/>
    <dgm:cxn modelId="{A0A73B29-F75C-4662-8D87-D433C6A79E93}" type="presParOf" srcId="{ADEA594D-20E3-4F67-81F8-4949A694667D}" destId="{A5D51496-37B0-479F-9A0E-D51A07176D92}" srcOrd="0" destOrd="0" presId="urn:microsoft.com/office/officeart/2008/layout/VerticalCurvedList"/>
    <dgm:cxn modelId="{7145D815-D066-4C52-9AB4-A01074C562FB}" type="presParOf" srcId="{A5D51496-37B0-479F-9A0E-D51A07176D92}" destId="{8A02DB50-30D2-4C4B-AE9F-B3FD9A48F7D5}" srcOrd="0" destOrd="0" presId="urn:microsoft.com/office/officeart/2008/layout/VerticalCurvedList"/>
    <dgm:cxn modelId="{3F596EF4-437B-4935-BD7B-060B9CC6D36A}" type="presParOf" srcId="{8A02DB50-30D2-4C4B-AE9F-B3FD9A48F7D5}" destId="{169EDEC2-18DA-43BB-B3E8-28EBD012CD98}" srcOrd="0" destOrd="0" presId="urn:microsoft.com/office/officeart/2008/layout/VerticalCurvedList"/>
    <dgm:cxn modelId="{BA080CB3-F2CA-4A31-8AAE-130C9982E095}" type="presParOf" srcId="{8A02DB50-30D2-4C4B-AE9F-B3FD9A48F7D5}" destId="{B9D21561-A076-4EF9-BFEE-F0E827217381}" srcOrd="1" destOrd="0" presId="urn:microsoft.com/office/officeart/2008/layout/VerticalCurvedList"/>
    <dgm:cxn modelId="{B251E8F7-B833-475D-913E-15878BF19C42}" type="presParOf" srcId="{8A02DB50-30D2-4C4B-AE9F-B3FD9A48F7D5}" destId="{5F4235F5-98BD-4F70-A078-686E6EF84C6D}" srcOrd="2" destOrd="0" presId="urn:microsoft.com/office/officeart/2008/layout/VerticalCurvedList"/>
    <dgm:cxn modelId="{E448A45E-A7DE-412A-B28A-E53A59D67E8A}" type="presParOf" srcId="{8A02DB50-30D2-4C4B-AE9F-B3FD9A48F7D5}" destId="{78554C61-17AB-4604-A506-34E4A4C96013}" srcOrd="3" destOrd="0" presId="urn:microsoft.com/office/officeart/2008/layout/VerticalCurvedList"/>
    <dgm:cxn modelId="{52300360-2F7C-4336-8785-C304112F7294}" type="presParOf" srcId="{A5D51496-37B0-479F-9A0E-D51A07176D92}" destId="{E74CB3F9-17C4-419E-997B-5B3F44090D03}" srcOrd="1" destOrd="0" presId="urn:microsoft.com/office/officeart/2008/layout/VerticalCurvedList"/>
    <dgm:cxn modelId="{B9C2310D-7040-4B30-A07D-4ACF4D6E72C1}" type="presParOf" srcId="{A5D51496-37B0-479F-9A0E-D51A07176D92}" destId="{BBBDB187-18E7-4069-A6A9-E47DE091A2FA}" srcOrd="2" destOrd="0" presId="urn:microsoft.com/office/officeart/2008/layout/VerticalCurvedList"/>
    <dgm:cxn modelId="{0E1881C1-0771-4728-A5B9-0A25162C18A2}" type="presParOf" srcId="{BBBDB187-18E7-4069-A6A9-E47DE091A2FA}" destId="{D994C27A-5738-49DE-8EF8-939251551E68}" srcOrd="0" destOrd="0" presId="urn:microsoft.com/office/officeart/2008/layout/VerticalCurvedList"/>
    <dgm:cxn modelId="{07AEEF86-80FB-4AAE-9564-2ADC994FC083}" type="presParOf" srcId="{A5D51496-37B0-479F-9A0E-D51A07176D92}" destId="{030AF919-C11D-4430-A43A-B36EB1755EAE}" srcOrd="3" destOrd="0" presId="urn:microsoft.com/office/officeart/2008/layout/VerticalCurvedList"/>
    <dgm:cxn modelId="{579F2AA2-2771-4C3C-8404-F3254E9015C5}" type="presParOf" srcId="{A5D51496-37B0-479F-9A0E-D51A07176D92}" destId="{034E6760-7E08-44BC-9275-D50DB1BD3EB2}" srcOrd="4" destOrd="0" presId="urn:microsoft.com/office/officeart/2008/layout/VerticalCurvedList"/>
    <dgm:cxn modelId="{2B7D2F4F-8F2A-47D4-A18A-B0A453B47FEB}" type="presParOf" srcId="{034E6760-7E08-44BC-9275-D50DB1BD3EB2}" destId="{48968A8B-C920-433E-9D5D-419A6D3CF085}" srcOrd="0" destOrd="0" presId="urn:microsoft.com/office/officeart/2008/layout/VerticalCurvedList"/>
    <dgm:cxn modelId="{50EC7FBA-3FD6-4C64-97D3-A1DB73CD0699}" type="presParOf" srcId="{A5D51496-37B0-479F-9A0E-D51A07176D92}" destId="{FBACC8CB-2BD7-49F8-B451-62055833D4EA}" srcOrd="5" destOrd="0" presId="urn:microsoft.com/office/officeart/2008/layout/VerticalCurvedList"/>
    <dgm:cxn modelId="{CD35BE9E-6A54-4E74-845B-F1AE8222BBA7}" type="presParOf" srcId="{A5D51496-37B0-479F-9A0E-D51A07176D92}" destId="{8CC2E394-63B3-4F4A-AA72-84EECC6008B3}" srcOrd="6" destOrd="0" presId="urn:microsoft.com/office/officeart/2008/layout/VerticalCurvedList"/>
    <dgm:cxn modelId="{09FA11F8-D83F-47EC-A346-5D4C8F3F5DA8}" type="presParOf" srcId="{8CC2E394-63B3-4F4A-AA72-84EECC6008B3}" destId="{0B7EF461-DC33-4DCF-9711-DC78189D85C3}" srcOrd="0" destOrd="0" presId="urn:microsoft.com/office/officeart/2008/layout/VerticalCurvedList"/>
    <dgm:cxn modelId="{C1A93510-4D2E-4029-9581-A738F5F89210}" type="presParOf" srcId="{A5D51496-37B0-479F-9A0E-D51A07176D92}" destId="{4FB1A2F4-33A5-43F0-99ED-B400DEDDB59A}" srcOrd="7" destOrd="0" presId="urn:microsoft.com/office/officeart/2008/layout/VerticalCurvedList"/>
    <dgm:cxn modelId="{03EC55A3-B02D-4BA0-AE84-65E3DF62309D}" type="presParOf" srcId="{A5D51496-37B0-479F-9A0E-D51A07176D92}" destId="{01B92C4B-B39F-48FF-A484-768726D7A93B}" srcOrd="8" destOrd="0" presId="urn:microsoft.com/office/officeart/2008/layout/VerticalCurvedList"/>
    <dgm:cxn modelId="{BBDD0F18-9416-467B-862C-18FC517CBE91}" type="presParOf" srcId="{01B92C4B-B39F-48FF-A484-768726D7A93B}" destId="{A97A5AA5-79C7-4507-81C4-99643B41BB81}" srcOrd="0" destOrd="0" presId="urn:microsoft.com/office/officeart/2008/layout/VerticalCurvedList"/>
    <dgm:cxn modelId="{47358D9C-EA45-4DCE-A35C-B0FAB71E4508}" type="presParOf" srcId="{A5D51496-37B0-479F-9A0E-D51A07176D92}" destId="{6A88EB4A-7439-41DD-B840-AECF51DEDDEA}" srcOrd="9" destOrd="0" presId="urn:microsoft.com/office/officeart/2008/layout/VerticalCurvedList"/>
    <dgm:cxn modelId="{F421F645-E071-48A8-8A1D-521936746E7F}" type="presParOf" srcId="{A5D51496-37B0-479F-9A0E-D51A07176D92}" destId="{7ED618EE-FA60-44C9-BE97-3C374F6BCA6E}" srcOrd="10" destOrd="0" presId="urn:microsoft.com/office/officeart/2008/layout/VerticalCurvedList"/>
    <dgm:cxn modelId="{7291686B-950C-4918-8EFE-85EC8B631D36}" type="presParOf" srcId="{7ED618EE-FA60-44C9-BE97-3C374F6BCA6E}" destId="{02AC07AA-9EFA-4A80-B338-F0F333D2372E}" srcOrd="0" destOrd="0" presId="urn:microsoft.com/office/officeart/2008/layout/VerticalCurvedLis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19CD41B-8579-4045-80FF-79DD5E1674BB}" type="doc">
      <dgm:prSet loTypeId="urn:microsoft.com/office/officeart/2005/8/layout/hList3" loCatId="list" qsTypeId="urn:microsoft.com/office/officeart/2005/8/quickstyle/3d1" qsCatId="3D" csTypeId="urn:microsoft.com/office/officeart/2005/8/colors/colorful3" csCatId="colorful" phldr="1"/>
      <dgm:spPr/>
      <dgm:t>
        <a:bodyPr/>
        <a:lstStyle/>
        <a:p>
          <a:endParaRPr lang="tr-TR"/>
        </a:p>
      </dgm:t>
    </dgm:pt>
    <dgm:pt modelId="{A9BD3CB5-E980-4621-8A48-E6BBC97B019B}">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BEŞİNCİ DÜZEYDE ÜSTÜN ZEKA İŞARETLERİ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A2A9909-EC53-4FF4-BFEE-99E525F275F7}" type="par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AA8CF25-132E-4B24-8C13-EFF83B33D344}" type="sib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A3ACC0E-CAB8-4AB0-B8E5-0C88F2DC4D30}">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3-4 aylık iken, kitaplar favori alanları olur, 6 aylıkken yönerge alırlar, 5,5-9 aylık kelime telaffuzu, 2 yaşında yetişkin gibi konuşma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7E64B93-7AA8-457C-8667-4BAD47B2C5D5}" type="par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009FD00-52DA-4AD5-BB1A-1562A08454B1}" type="sib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83233E2-FBF4-4A88-BAEC-504D2A99D9FD}">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10-14 aylıkken harfleri, sayıları tanıma, 18 aylıkken müzikal yetenekleri belirir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2DBA87F7-598C-408C-8C9B-D50B7DEF6C32}" type="par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A498DD4B-846E-4B89-9597-F8F9C6422E31}" type="sib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BA8F89-E14D-4EE6-8903-0DC864BA347A}">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2 yaşında atlayarak sayma, 3 yaşında gerçek dışı şeyleri sorgulama, 3,5-4,5 yaşında kitap okuma, 4 yaşında soyut matematik öğrenirler, 6 yaşında 6 sınıf üst düzeyde okurlar.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C3CAF75E-38AA-4C49-A819-F231AD2894B6}" type="par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47B51DC-3878-43A9-A388-00065804BD94}" type="sib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58AC66F-088F-47F8-81CE-80C05B2D2D87}" type="pres">
      <dgm:prSet presAssocID="{B19CD41B-8579-4045-80FF-79DD5E1674BB}" presName="composite" presStyleCnt="0">
        <dgm:presLayoutVars>
          <dgm:chMax val="1"/>
          <dgm:dir/>
          <dgm:resizeHandles val="exact"/>
        </dgm:presLayoutVars>
      </dgm:prSet>
      <dgm:spPr/>
      <dgm:t>
        <a:bodyPr/>
        <a:lstStyle/>
        <a:p>
          <a:endParaRPr lang="tr-TR"/>
        </a:p>
      </dgm:t>
    </dgm:pt>
    <dgm:pt modelId="{16D3D3DA-7727-4B77-A7F5-7991A0F2919B}" type="pres">
      <dgm:prSet presAssocID="{A9BD3CB5-E980-4621-8A48-E6BBC97B019B}" presName="roof" presStyleLbl="dkBgShp" presStyleIdx="0" presStyleCnt="2" custScaleY="61616"/>
      <dgm:spPr/>
      <dgm:t>
        <a:bodyPr/>
        <a:lstStyle/>
        <a:p>
          <a:endParaRPr lang="tr-TR"/>
        </a:p>
      </dgm:t>
    </dgm:pt>
    <dgm:pt modelId="{A5FAE755-9AFE-4725-B4EB-5F25009D9708}" type="pres">
      <dgm:prSet presAssocID="{A9BD3CB5-E980-4621-8A48-E6BBC97B019B}" presName="pillars" presStyleCnt="0"/>
      <dgm:spPr/>
    </dgm:pt>
    <dgm:pt modelId="{9F14C192-4FD2-4FEF-BDEC-ADA6A1B5BFDE}" type="pres">
      <dgm:prSet presAssocID="{A9BD3CB5-E980-4621-8A48-E6BBC97B019B}" presName="pillar1" presStyleLbl="node1" presStyleIdx="0" presStyleCnt="3" custScaleY="118759">
        <dgm:presLayoutVars>
          <dgm:bulletEnabled val="1"/>
        </dgm:presLayoutVars>
      </dgm:prSet>
      <dgm:spPr/>
      <dgm:t>
        <a:bodyPr/>
        <a:lstStyle/>
        <a:p>
          <a:endParaRPr lang="tr-TR"/>
        </a:p>
      </dgm:t>
    </dgm:pt>
    <dgm:pt modelId="{40E299B2-3417-44F6-AE1B-EA5FEA55CF05}" type="pres">
      <dgm:prSet presAssocID="{983233E2-FBF4-4A88-BAEC-504D2A99D9FD}" presName="pillarX" presStyleLbl="node1" presStyleIdx="1" presStyleCnt="3" custScaleY="118759">
        <dgm:presLayoutVars>
          <dgm:bulletEnabled val="1"/>
        </dgm:presLayoutVars>
      </dgm:prSet>
      <dgm:spPr/>
      <dgm:t>
        <a:bodyPr/>
        <a:lstStyle/>
        <a:p>
          <a:endParaRPr lang="tr-TR"/>
        </a:p>
      </dgm:t>
    </dgm:pt>
    <dgm:pt modelId="{0215C4CD-CE43-4BD2-8A0D-EF78865BE006}" type="pres">
      <dgm:prSet presAssocID="{94BA8F89-E14D-4EE6-8903-0DC864BA347A}" presName="pillarX" presStyleLbl="node1" presStyleIdx="2" presStyleCnt="3" custScaleY="118759">
        <dgm:presLayoutVars>
          <dgm:bulletEnabled val="1"/>
        </dgm:presLayoutVars>
      </dgm:prSet>
      <dgm:spPr/>
      <dgm:t>
        <a:bodyPr/>
        <a:lstStyle/>
        <a:p>
          <a:endParaRPr lang="tr-TR"/>
        </a:p>
      </dgm:t>
    </dgm:pt>
    <dgm:pt modelId="{3673D38F-4025-463F-950D-2659E16265DF}" type="pres">
      <dgm:prSet presAssocID="{A9BD3CB5-E980-4621-8A48-E6BBC97B019B}" presName="base" presStyleLbl="dkBgShp" presStyleIdx="1" presStyleCnt="2"/>
      <dgm:spPr/>
    </dgm:pt>
  </dgm:ptLst>
  <dgm:cxnLst>
    <dgm:cxn modelId="{FB030B07-17E2-4012-A4E2-70D7558F9BCE}" srcId="{B19CD41B-8579-4045-80FF-79DD5E1674BB}" destId="{A9BD3CB5-E980-4621-8A48-E6BBC97B019B}" srcOrd="0" destOrd="0" parTransId="{FA2A9909-EC53-4FF4-BFEE-99E525F275F7}" sibTransId="{8AA8CF25-132E-4B24-8C13-EFF83B33D344}"/>
    <dgm:cxn modelId="{12420999-8A8A-48F3-8DA2-B63AEB59A59F}" type="presOf" srcId="{B19CD41B-8579-4045-80FF-79DD5E1674BB}" destId="{358AC66F-088F-47F8-81CE-80C05B2D2D87}" srcOrd="0" destOrd="0" presId="urn:microsoft.com/office/officeart/2005/8/layout/hList3"/>
    <dgm:cxn modelId="{FC399347-D71E-4FA8-88E5-DDF9FF20F73E}" srcId="{A9BD3CB5-E980-4621-8A48-E6BBC97B019B}" destId="{EA3ACC0E-CAB8-4AB0-B8E5-0C88F2DC4D30}" srcOrd="0" destOrd="0" parTransId="{A7E64B93-7AA8-457C-8667-4BAD47B2C5D5}" sibTransId="{C009FD00-52DA-4AD5-BB1A-1562A08454B1}"/>
    <dgm:cxn modelId="{63DAD738-78F3-426A-8715-F2D2D5BF2CBF}" srcId="{A9BD3CB5-E980-4621-8A48-E6BBC97B019B}" destId="{983233E2-FBF4-4A88-BAEC-504D2A99D9FD}" srcOrd="1" destOrd="0" parTransId="{2DBA87F7-598C-408C-8C9B-D50B7DEF6C32}" sibTransId="{A498DD4B-846E-4B89-9597-F8F9C6422E31}"/>
    <dgm:cxn modelId="{2F8D3850-5455-4353-ACAF-5100BF708182}" srcId="{A9BD3CB5-E980-4621-8A48-E6BBC97B019B}" destId="{94BA8F89-E14D-4EE6-8903-0DC864BA347A}" srcOrd="2" destOrd="0" parTransId="{C3CAF75E-38AA-4C49-A819-F231AD2894B6}" sibTransId="{E47B51DC-3878-43A9-A388-00065804BD94}"/>
    <dgm:cxn modelId="{CC1041FF-10A1-4731-A576-24AF8B403151}" type="presOf" srcId="{A9BD3CB5-E980-4621-8A48-E6BBC97B019B}" destId="{16D3D3DA-7727-4B77-A7F5-7991A0F2919B}" srcOrd="0" destOrd="0" presId="urn:microsoft.com/office/officeart/2005/8/layout/hList3"/>
    <dgm:cxn modelId="{9B851738-B7B7-4192-B913-989898BA4678}" type="presOf" srcId="{94BA8F89-E14D-4EE6-8903-0DC864BA347A}" destId="{0215C4CD-CE43-4BD2-8A0D-EF78865BE006}" srcOrd="0" destOrd="0" presId="urn:microsoft.com/office/officeart/2005/8/layout/hList3"/>
    <dgm:cxn modelId="{FCABD14A-C24B-465E-A7C3-04A1D581F608}" type="presOf" srcId="{EA3ACC0E-CAB8-4AB0-B8E5-0C88F2DC4D30}" destId="{9F14C192-4FD2-4FEF-BDEC-ADA6A1B5BFDE}" srcOrd="0" destOrd="0" presId="urn:microsoft.com/office/officeart/2005/8/layout/hList3"/>
    <dgm:cxn modelId="{6B797312-EE05-461B-BF53-EDBEF33B480D}" type="presOf" srcId="{983233E2-FBF4-4A88-BAEC-504D2A99D9FD}" destId="{40E299B2-3417-44F6-AE1B-EA5FEA55CF05}" srcOrd="0" destOrd="0" presId="urn:microsoft.com/office/officeart/2005/8/layout/hList3"/>
    <dgm:cxn modelId="{02F023EC-DC8E-43E4-B040-6922B585E0F7}" type="presParOf" srcId="{358AC66F-088F-47F8-81CE-80C05B2D2D87}" destId="{16D3D3DA-7727-4B77-A7F5-7991A0F2919B}" srcOrd="0" destOrd="0" presId="urn:microsoft.com/office/officeart/2005/8/layout/hList3"/>
    <dgm:cxn modelId="{5DE34B76-A1C0-4C17-A848-F83B8FD91AE8}" type="presParOf" srcId="{358AC66F-088F-47F8-81CE-80C05B2D2D87}" destId="{A5FAE755-9AFE-4725-B4EB-5F25009D9708}" srcOrd="1" destOrd="0" presId="urn:microsoft.com/office/officeart/2005/8/layout/hList3"/>
    <dgm:cxn modelId="{D78DFF98-B22C-4258-A0CC-ED71D4E253C8}" type="presParOf" srcId="{A5FAE755-9AFE-4725-B4EB-5F25009D9708}" destId="{9F14C192-4FD2-4FEF-BDEC-ADA6A1B5BFDE}" srcOrd="0" destOrd="0" presId="urn:microsoft.com/office/officeart/2005/8/layout/hList3"/>
    <dgm:cxn modelId="{4DC77224-4FCE-4703-AE93-10542791FFF0}" type="presParOf" srcId="{A5FAE755-9AFE-4725-B4EB-5F25009D9708}" destId="{40E299B2-3417-44F6-AE1B-EA5FEA55CF05}" srcOrd="1" destOrd="0" presId="urn:microsoft.com/office/officeart/2005/8/layout/hList3"/>
    <dgm:cxn modelId="{76276F9A-56A1-419A-8E8B-10F0C2EE6F57}" type="presParOf" srcId="{A5FAE755-9AFE-4725-B4EB-5F25009D9708}" destId="{0215C4CD-CE43-4BD2-8A0D-EF78865BE006}" srcOrd="2" destOrd="0" presId="urn:microsoft.com/office/officeart/2005/8/layout/hList3"/>
    <dgm:cxn modelId="{2F56146A-4C65-48CD-97DE-933A52EF0DFB}" type="presParOf" srcId="{358AC66F-088F-47F8-81CE-80C05B2D2D87}" destId="{3673D38F-4025-463F-950D-2659E16265D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19CD41B-8579-4045-80FF-79DD5E1674BB}" type="doc">
      <dgm:prSet loTypeId="urn:microsoft.com/office/officeart/2005/8/layout/hList3" loCatId="list" qsTypeId="urn:microsoft.com/office/officeart/2005/8/quickstyle/3d1" qsCatId="3D" csTypeId="urn:microsoft.com/office/officeart/2005/8/colors/accent3_4" csCatId="accent3" phldr="1"/>
      <dgm:spPr/>
      <dgm:t>
        <a:bodyPr/>
        <a:lstStyle/>
        <a:p>
          <a:endParaRPr lang="tr-TR"/>
        </a:p>
      </dgm:t>
    </dgm:pt>
    <dgm:pt modelId="{A9BD3CB5-E980-4621-8A48-E6BBC97B019B}">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DÖRDÜNCÜ DÜZEYDE ÜSTÜN ZEKA İŞARETLERİ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A2A9909-EC53-4FF4-BFEE-99E525F275F7}" type="par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AA8CF25-132E-4B24-8C13-EFF83B33D344}" type="sib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A3ACC0E-CAB8-4AB0-B8E5-0C88F2DC4D30}">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3-4 aylık iken, kitaplar favori alanları olur, 6 aylıkken yönerge alırlar, 5,5-9 aylık kelime telaffuzu, 12-15 aylıkken sayıları, renkleri tanıma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7E64B93-7AA8-457C-8667-4BAD47B2C5D5}" type="par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009FD00-52DA-4AD5-BB1A-1562A08454B1}" type="sib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83233E2-FBF4-4A88-BAEC-504D2A99D9FD}">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15-22 aylıkken alfabeyi öğrenme, 2 yaşından önce okunan kitapları ezberleyebilme, 15-24 aylıkken  karmaşık cümle kurma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2DBA87F7-598C-408C-8C9B-D50B7DEF6C32}" type="par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A498DD4B-846E-4B89-9597-F8F9C6422E31}" type="sib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BA8F89-E14D-4EE6-8903-0DC864BA347A}">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3-4 yaşında atlayarak sayma, 3 yaşında gerçek dışı şeyleri sorgulama, 3,5-4,5 yaşında kitap okuma, 6 yaşında 2 ile 5 yıl daha üst düzeyde okuma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C3CAF75E-38AA-4C49-A819-F231AD2894B6}" type="par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47B51DC-3878-43A9-A388-00065804BD94}" type="sib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58AC66F-088F-47F8-81CE-80C05B2D2D87}" type="pres">
      <dgm:prSet presAssocID="{B19CD41B-8579-4045-80FF-79DD5E1674BB}" presName="composite" presStyleCnt="0">
        <dgm:presLayoutVars>
          <dgm:chMax val="1"/>
          <dgm:dir/>
          <dgm:resizeHandles val="exact"/>
        </dgm:presLayoutVars>
      </dgm:prSet>
      <dgm:spPr/>
      <dgm:t>
        <a:bodyPr/>
        <a:lstStyle/>
        <a:p>
          <a:endParaRPr lang="tr-TR"/>
        </a:p>
      </dgm:t>
    </dgm:pt>
    <dgm:pt modelId="{16D3D3DA-7727-4B77-A7F5-7991A0F2919B}" type="pres">
      <dgm:prSet presAssocID="{A9BD3CB5-E980-4621-8A48-E6BBC97B019B}" presName="roof" presStyleLbl="dkBgShp" presStyleIdx="0" presStyleCnt="2" custScaleY="61616"/>
      <dgm:spPr/>
      <dgm:t>
        <a:bodyPr/>
        <a:lstStyle/>
        <a:p>
          <a:endParaRPr lang="tr-TR"/>
        </a:p>
      </dgm:t>
    </dgm:pt>
    <dgm:pt modelId="{A5FAE755-9AFE-4725-B4EB-5F25009D9708}" type="pres">
      <dgm:prSet presAssocID="{A9BD3CB5-E980-4621-8A48-E6BBC97B019B}" presName="pillars" presStyleCnt="0"/>
      <dgm:spPr/>
    </dgm:pt>
    <dgm:pt modelId="{9F14C192-4FD2-4FEF-BDEC-ADA6A1B5BFDE}" type="pres">
      <dgm:prSet presAssocID="{A9BD3CB5-E980-4621-8A48-E6BBC97B019B}" presName="pillar1" presStyleLbl="node1" presStyleIdx="0" presStyleCnt="3" custScaleY="118759">
        <dgm:presLayoutVars>
          <dgm:bulletEnabled val="1"/>
        </dgm:presLayoutVars>
      </dgm:prSet>
      <dgm:spPr/>
      <dgm:t>
        <a:bodyPr/>
        <a:lstStyle/>
        <a:p>
          <a:endParaRPr lang="tr-TR"/>
        </a:p>
      </dgm:t>
    </dgm:pt>
    <dgm:pt modelId="{40E299B2-3417-44F6-AE1B-EA5FEA55CF05}" type="pres">
      <dgm:prSet presAssocID="{983233E2-FBF4-4A88-BAEC-504D2A99D9FD}" presName="pillarX" presStyleLbl="node1" presStyleIdx="1" presStyleCnt="3" custScaleY="118759">
        <dgm:presLayoutVars>
          <dgm:bulletEnabled val="1"/>
        </dgm:presLayoutVars>
      </dgm:prSet>
      <dgm:spPr/>
      <dgm:t>
        <a:bodyPr/>
        <a:lstStyle/>
        <a:p>
          <a:endParaRPr lang="tr-TR"/>
        </a:p>
      </dgm:t>
    </dgm:pt>
    <dgm:pt modelId="{0215C4CD-CE43-4BD2-8A0D-EF78865BE006}" type="pres">
      <dgm:prSet presAssocID="{94BA8F89-E14D-4EE6-8903-0DC864BA347A}" presName="pillarX" presStyleLbl="node1" presStyleIdx="2" presStyleCnt="3" custScaleY="118759">
        <dgm:presLayoutVars>
          <dgm:bulletEnabled val="1"/>
        </dgm:presLayoutVars>
      </dgm:prSet>
      <dgm:spPr/>
      <dgm:t>
        <a:bodyPr/>
        <a:lstStyle/>
        <a:p>
          <a:endParaRPr lang="tr-TR"/>
        </a:p>
      </dgm:t>
    </dgm:pt>
    <dgm:pt modelId="{3673D38F-4025-463F-950D-2659E16265DF}" type="pres">
      <dgm:prSet presAssocID="{A9BD3CB5-E980-4621-8A48-E6BBC97B019B}" presName="base" presStyleLbl="dkBgShp" presStyleIdx="1" presStyleCnt="2"/>
      <dgm:spPr/>
    </dgm:pt>
  </dgm:ptLst>
  <dgm:cxnLst>
    <dgm:cxn modelId="{83F01129-86D7-43F0-B5CE-8B219D2ADC8E}" type="presOf" srcId="{983233E2-FBF4-4A88-BAEC-504D2A99D9FD}" destId="{40E299B2-3417-44F6-AE1B-EA5FEA55CF05}" srcOrd="0" destOrd="0" presId="urn:microsoft.com/office/officeart/2005/8/layout/hList3"/>
    <dgm:cxn modelId="{63DAD738-78F3-426A-8715-F2D2D5BF2CBF}" srcId="{A9BD3CB5-E980-4621-8A48-E6BBC97B019B}" destId="{983233E2-FBF4-4A88-BAEC-504D2A99D9FD}" srcOrd="1" destOrd="0" parTransId="{2DBA87F7-598C-408C-8C9B-D50B7DEF6C32}" sibTransId="{A498DD4B-846E-4B89-9597-F8F9C6422E31}"/>
    <dgm:cxn modelId="{8155B3F1-4E26-43FF-9B6E-5FC7819397CA}" type="presOf" srcId="{EA3ACC0E-CAB8-4AB0-B8E5-0C88F2DC4D30}" destId="{9F14C192-4FD2-4FEF-BDEC-ADA6A1B5BFDE}" srcOrd="0" destOrd="0" presId="urn:microsoft.com/office/officeart/2005/8/layout/hList3"/>
    <dgm:cxn modelId="{FB030B07-17E2-4012-A4E2-70D7558F9BCE}" srcId="{B19CD41B-8579-4045-80FF-79DD5E1674BB}" destId="{A9BD3CB5-E980-4621-8A48-E6BBC97B019B}" srcOrd="0" destOrd="0" parTransId="{FA2A9909-EC53-4FF4-BFEE-99E525F275F7}" sibTransId="{8AA8CF25-132E-4B24-8C13-EFF83B33D344}"/>
    <dgm:cxn modelId="{FC399347-D71E-4FA8-88E5-DDF9FF20F73E}" srcId="{A9BD3CB5-E980-4621-8A48-E6BBC97B019B}" destId="{EA3ACC0E-CAB8-4AB0-B8E5-0C88F2DC4D30}" srcOrd="0" destOrd="0" parTransId="{A7E64B93-7AA8-457C-8667-4BAD47B2C5D5}" sibTransId="{C009FD00-52DA-4AD5-BB1A-1562A08454B1}"/>
    <dgm:cxn modelId="{ACD0007D-8707-49CD-A5C4-5EC88B408492}" type="presOf" srcId="{B19CD41B-8579-4045-80FF-79DD5E1674BB}" destId="{358AC66F-088F-47F8-81CE-80C05B2D2D87}" srcOrd="0" destOrd="0" presId="urn:microsoft.com/office/officeart/2005/8/layout/hList3"/>
    <dgm:cxn modelId="{792305FE-9233-4CD3-9776-B9A0F1D9B432}" type="presOf" srcId="{94BA8F89-E14D-4EE6-8903-0DC864BA347A}" destId="{0215C4CD-CE43-4BD2-8A0D-EF78865BE006}" srcOrd="0" destOrd="0" presId="urn:microsoft.com/office/officeart/2005/8/layout/hList3"/>
    <dgm:cxn modelId="{2F8D3850-5455-4353-ACAF-5100BF708182}" srcId="{A9BD3CB5-E980-4621-8A48-E6BBC97B019B}" destId="{94BA8F89-E14D-4EE6-8903-0DC864BA347A}" srcOrd="2" destOrd="0" parTransId="{C3CAF75E-38AA-4C49-A819-F231AD2894B6}" sibTransId="{E47B51DC-3878-43A9-A388-00065804BD94}"/>
    <dgm:cxn modelId="{34FFCD38-7295-4416-B06B-504B6D802474}" type="presOf" srcId="{A9BD3CB5-E980-4621-8A48-E6BBC97B019B}" destId="{16D3D3DA-7727-4B77-A7F5-7991A0F2919B}" srcOrd="0" destOrd="0" presId="urn:microsoft.com/office/officeart/2005/8/layout/hList3"/>
    <dgm:cxn modelId="{F947ABE8-40BC-442B-8163-0193B7C3B281}" type="presParOf" srcId="{358AC66F-088F-47F8-81CE-80C05B2D2D87}" destId="{16D3D3DA-7727-4B77-A7F5-7991A0F2919B}" srcOrd="0" destOrd="0" presId="urn:microsoft.com/office/officeart/2005/8/layout/hList3"/>
    <dgm:cxn modelId="{200EDFE3-7F36-411A-B812-7217641BCCAB}" type="presParOf" srcId="{358AC66F-088F-47F8-81CE-80C05B2D2D87}" destId="{A5FAE755-9AFE-4725-B4EB-5F25009D9708}" srcOrd="1" destOrd="0" presId="urn:microsoft.com/office/officeart/2005/8/layout/hList3"/>
    <dgm:cxn modelId="{C9C6FA9B-FA18-4C1D-AB65-115485327B03}" type="presParOf" srcId="{A5FAE755-9AFE-4725-B4EB-5F25009D9708}" destId="{9F14C192-4FD2-4FEF-BDEC-ADA6A1B5BFDE}" srcOrd="0" destOrd="0" presId="urn:microsoft.com/office/officeart/2005/8/layout/hList3"/>
    <dgm:cxn modelId="{9D971356-3E16-42F3-827F-E3059F4D8ADB}" type="presParOf" srcId="{A5FAE755-9AFE-4725-B4EB-5F25009D9708}" destId="{40E299B2-3417-44F6-AE1B-EA5FEA55CF05}" srcOrd="1" destOrd="0" presId="urn:microsoft.com/office/officeart/2005/8/layout/hList3"/>
    <dgm:cxn modelId="{B8C91E7D-BCE6-424B-8ADC-B587374284EB}" type="presParOf" srcId="{A5FAE755-9AFE-4725-B4EB-5F25009D9708}" destId="{0215C4CD-CE43-4BD2-8A0D-EF78865BE006}" srcOrd="2" destOrd="0" presId="urn:microsoft.com/office/officeart/2005/8/layout/hList3"/>
    <dgm:cxn modelId="{B178D8CB-14A2-40E6-9181-436781CD3B97}" type="presParOf" srcId="{358AC66F-088F-47F8-81CE-80C05B2D2D87}" destId="{3673D38F-4025-463F-950D-2659E16265D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19CD41B-8579-4045-80FF-79DD5E1674BB}" type="doc">
      <dgm:prSet loTypeId="urn:microsoft.com/office/officeart/2005/8/layout/hList3" loCatId="list" qsTypeId="urn:microsoft.com/office/officeart/2005/8/quickstyle/3d1" qsCatId="3D" csTypeId="urn:microsoft.com/office/officeart/2005/8/colors/colorful5" csCatId="colorful" phldr="1"/>
      <dgm:spPr/>
      <dgm:t>
        <a:bodyPr/>
        <a:lstStyle/>
        <a:p>
          <a:endParaRPr lang="tr-TR"/>
        </a:p>
      </dgm:t>
    </dgm:pt>
    <dgm:pt modelId="{A9BD3CB5-E980-4621-8A48-E6BBC97B019B}">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ÜÇÜNCÜ DÜZEYDE ÜSTÜN ZEKA İŞARETLERİ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A2A9909-EC53-4FF4-BFEE-99E525F275F7}" type="par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AA8CF25-132E-4B24-8C13-EFF83B33D344}" type="sib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A3ACC0E-CAB8-4AB0-B8E5-0C88F2DC4D3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Çoğu doğumda hemen sonra çevreyi algılar, 1 yaşından önce kitaplara ilgi gösterir, 6 aylıkken ne konuşulduğunu anlar, 10 aylıkken kitap sayfalarını kendi çevirir.</a:t>
          </a:r>
          <a:endParaRPr lang="tr-TR" sz="1800" dirty="0">
            <a:effectLst>
              <a:outerShdw blurRad="38100" dist="38100" dir="2700000" algn="tl">
                <a:srgbClr val="000000">
                  <a:alpha val="43137"/>
                </a:srgbClr>
              </a:outerShdw>
            </a:effectLst>
            <a:latin typeface="Cambria" pitchFamily="18" charset="0"/>
          </a:endParaRPr>
        </a:p>
      </dgm:t>
    </dgm:pt>
    <dgm:pt modelId="{A7E64B93-7AA8-457C-8667-4BAD47B2C5D5}" type="par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009FD00-52DA-4AD5-BB1A-1562A08454B1}" type="sib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83233E2-FBF4-4A88-BAEC-504D2A99D9F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15-18 aylıkken renkleri bilir, 20-44 aylıkken levhaları okuyabilir, 15-24 aylıkken dörtten fazla kelimeli karmaşık cümleler kurar.</a:t>
          </a:r>
          <a:endParaRPr lang="tr-TR" sz="1800" dirty="0">
            <a:effectLst>
              <a:outerShdw blurRad="38100" dist="38100" dir="2700000" algn="tl">
                <a:srgbClr val="000000">
                  <a:alpha val="43137"/>
                </a:srgbClr>
              </a:outerShdw>
            </a:effectLst>
            <a:latin typeface="Cambria" pitchFamily="18" charset="0"/>
          </a:endParaRPr>
        </a:p>
      </dgm:t>
    </dgm:pt>
    <dgm:pt modelId="{2DBA87F7-598C-408C-8C9B-D50B7DEF6C32}" type="par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A498DD4B-846E-4B89-9597-F8F9C6422E31}" type="sib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BA8F89-E14D-4EE6-8903-0DC864BA347A}">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17-24 aylıkken tüm alfabeyi öğrenir. 2,5-3 yaşlarında iken harfleri, rakamları öğrenirler. 3-4 yaşında bilimsel olaylara ilgi,5 yaşında okuma-yazma, 6 yaşında zevk almak için kitap okuma.</a:t>
          </a:r>
          <a:endParaRPr lang="tr-TR" sz="1800" dirty="0">
            <a:effectLst>
              <a:outerShdw blurRad="38100" dist="38100" dir="2700000" algn="tl">
                <a:srgbClr val="000000">
                  <a:alpha val="43137"/>
                </a:srgbClr>
              </a:outerShdw>
            </a:effectLst>
            <a:latin typeface="Cambria" pitchFamily="18" charset="0"/>
          </a:endParaRPr>
        </a:p>
      </dgm:t>
    </dgm:pt>
    <dgm:pt modelId="{C3CAF75E-38AA-4C49-A819-F231AD2894B6}" type="par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47B51DC-3878-43A9-A388-00065804BD94}" type="sib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58AC66F-088F-47F8-81CE-80C05B2D2D87}" type="pres">
      <dgm:prSet presAssocID="{B19CD41B-8579-4045-80FF-79DD5E1674BB}" presName="composite" presStyleCnt="0">
        <dgm:presLayoutVars>
          <dgm:chMax val="1"/>
          <dgm:dir/>
          <dgm:resizeHandles val="exact"/>
        </dgm:presLayoutVars>
      </dgm:prSet>
      <dgm:spPr/>
      <dgm:t>
        <a:bodyPr/>
        <a:lstStyle/>
        <a:p>
          <a:endParaRPr lang="tr-TR"/>
        </a:p>
      </dgm:t>
    </dgm:pt>
    <dgm:pt modelId="{16D3D3DA-7727-4B77-A7F5-7991A0F2919B}" type="pres">
      <dgm:prSet presAssocID="{A9BD3CB5-E980-4621-8A48-E6BBC97B019B}" presName="roof" presStyleLbl="dkBgShp" presStyleIdx="0" presStyleCnt="2" custScaleY="61616"/>
      <dgm:spPr/>
      <dgm:t>
        <a:bodyPr/>
        <a:lstStyle/>
        <a:p>
          <a:endParaRPr lang="tr-TR"/>
        </a:p>
      </dgm:t>
    </dgm:pt>
    <dgm:pt modelId="{A5FAE755-9AFE-4725-B4EB-5F25009D9708}" type="pres">
      <dgm:prSet presAssocID="{A9BD3CB5-E980-4621-8A48-E6BBC97B019B}" presName="pillars" presStyleCnt="0"/>
      <dgm:spPr/>
    </dgm:pt>
    <dgm:pt modelId="{9F14C192-4FD2-4FEF-BDEC-ADA6A1B5BFDE}" type="pres">
      <dgm:prSet presAssocID="{A9BD3CB5-E980-4621-8A48-E6BBC97B019B}" presName="pillar1" presStyleLbl="node1" presStyleIdx="0" presStyleCnt="3" custScaleY="118759">
        <dgm:presLayoutVars>
          <dgm:bulletEnabled val="1"/>
        </dgm:presLayoutVars>
      </dgm:prSet>
      <dgm:spPr/>
      <dgm:t>
        <a:bodyPr/>
        <a:lstStyle/>
        <a:p>
          <a:endParaRPr lang="tr-TR"/>
        </a:p>
      </dgm:t>
    </dgm:pt>
    <dgm:pt modelId="{40E299B2-3417-44F6-AE1B-EA5FEA55CF05}" type="pres">
      <dgm:prSet presAssocID="{983233E2-FBF4-4A88-BAEC-504D2A99D9FD}" presName="pillarX" presStyleLbl="node1" presStyleIdx="1" presStyleCnt="3" custScaleY="118759">
        <dgm:presLayoutVars>
          <dgm:bulletEnabled val="1"/>
        </dgm:presLayoutVars>
      </dgm:prSet>
      <dgm:spPr/>
      <dgm:t>
        <a:bodyPr/>
        <a:lstStyle/>
        <a:p>
          <a:endParaRPr lang="tr-TR"/>
        </a:p>
      </dgm:t>
    </dgm:pt>
    <dgm:pt modelId="{0215C4CD-CE43-4BD2-8A0D-EF78865BE006}" type="pres">
      <dgm:prSet presAssocID="{94BA8F89-E14D-4EE6-8903-0DC864BA347A}" presName="pillarX" presStyleLbl="node1" presStyleIdx="2" presStyleCnt="3" custScaleY="118759">
        <dgm:presLayoutVars>
          <dgm:bulletEnabled val="1"/>
        </dgm:presLayoutVars>
      </dgm:prSet>
      <dgm:spPr/>
      <dgm:t>
        <a:bodyPr/>
        <a:lstStyle/>
        <a:p>
          <a:endParaRPr lang="tr-TR"/>
        </a:p>
      </dgm:t>
    </dgm:pt>
    <dgm:pt modelId="{3673D38F-4025-463F-950D-2659E16265DF}" type="pres">
      <dgm:prSet presAssocID="{A9BD3CB5-E980-4621-8A48-E6BBC97B019B}" presName="base" presStyleLbl="dkBgShp" presStyleIdx="1" presStyleCnt="2"/>
      <dgm:spPr/>
    </dgm:pt>
  </dgm:ptLst>
  <dgm:cxnLst>
    <dgm:cxn modelId="{FB030B07-17E2-4012-A4E2-70D7558F9BCE}" srcId="{B19CD41B-8579-4045-80FF-79DD5E1674BB}" destId="{A9BD3CB5-E980-4621-8A48-E6BBC97B019B}" srcOrd="0" destOrd="0" parTransId="{FA2A9909-EC53-4FF4-BFEE-99E525F275F7}" sibTransId="{8AA8CF25-132E-4B24-8C13-EFF83B33D344}"/>
    <dgm:cxn modelId="{FC399347-D71E-4FA8-88E5-DDF9FF20F73E}" srcId="{A9BD3CB5-E980-4621-8A48-E6BBC97B019B}" destId="{EA3ACC0E-CAB8-4AB0-B8E5-0C88F2DC4D30}" srcOrd="0" destOrd="0" parTransId="{A7E64B93-7AA8-457C-8667-4BAD47B2C5D5}" sibTransId="{C009FD00-52DA-4AD5-BB1A-1562A08454B1}"/>
    <dgm:cxn modelId="{63DAD738-78F3-426A-8715-F2D2D5BF2CBF}" srcId="{A9BD3CB5-E980-4621-8A48-E6BBC97B019B}" destId="{983233E2-FBF4-4A88-BAEC-504D2A99D9FD}" srcOrd="1" destOrd="0" parTransId="{2DBA87F7-598C-408C-8C9B-D50B7DEF6C32}" sibTransId="{A498DD4B-846E-4B89-9597-F8F9C6422E31}"/>
    <dgm:cxn modelId="{2F8D3850-5455-4353-ACAF-5100BF708182}" srcId="{A9BD3CB5-E980-4621-8A48-E6BBC97B019B}" destId="{94BA8F89-E14D-4EE6-8903-0DC864BA347A}" srcOrd="2" destOrd="0" parTransId="{C3CAF75E-38AA-4C49-A819-F231AD2894B6}" sibTransId="{E47B51DC-3878-43A9-A388-00065804BD94}"/>
    <dgm:cxn modelId="{2FD8BAE7-FE03-43F1-A2E6-C980E867AF08}" type="presOf" srcId="{A9BD3CB5-E980-4621-8A48-E6BBC97B019B}" destId="{16D3D3DA-7727-4B77-A7F5-7991A0F2919B}" srcOrd="0" destOrd="0" presId="urn:microsoft.com/office/officeart/2005/8/layout/hList3"/>
    <dgm:cxn modelId="{AC81FD9C-6FB2-43D6-82A3-84AD66E3DFBA}" type="presOf" srcId="{EA3ACC0E-CAB8-4AB0-B8E5-0C88F2DC4D30}" destId="{9F14C192-4FD2-4FEF-BDEC-ADA6A1B5BFDE}" srcOrd="0" destOrd="0" presId="urn:microsoft.com/office/officeart/2005/8/layout/hList3"/>
    <dgm:cxn modelId="{33312859-4738-4532-8FA3-AE253796D6F5}" type="presOf" srcId="{94BA8F89-E14D-4EE6-8903-0DC864BA347A}" destId="{0215C4CD-CE43-4BD2-8A0D-EF78865BE006}" srcOrd="0" destOrd="0" presId="urn:microsoft.com/office/officeart/2005/8/layout/hList3"/>
    <dgm:cxn modelId="{66CAD3D9-179E-4E69-8227-30F2F940A771}" type="presOf" srcId="{983233E2-FBF4-4A88-BAEC-504D2A99D9FD}" destId="{40E299B2-3417-44F6-AE1B-EA5FEA55CF05}" srcOrd="0" destOrd="0" presId="urn:microsoft.com/office/officeart/2005/8/layout/hList3"/>
    <dgm:cxn modelId="{F52A871F-4DC2-423D-9632-602CAD8D1263}" type="presOf" srcId="{B19CD41B-8579-4045-80FF-79DD5E1674BB}" destId="{358AC66F-088F-47F8-81CE-80C05B2D2D87}" srcOrd="0" destOrd="0" presId="urn:microsoft.com/office/officeart/2005/8/layout/hList3"/>
    <dgm:cxn modelId="{DA5DB46C-A1DB-412F-A90B-504945458081}" type="presParOf" srcId="{358AC66F-088F-47F8-81CE-80C05B2D2D87}" destId="{16D3D3DA-7727-4B77-A7F5-7991A0F2919B}" srcOrd="0" destOrd="0" presId="urn:microsoft.com/office/officeart/2005/8/layout/hList3"/>
    <dgm:cxn modelId="{E2C2FA79-48C9-41D4-9505-21B1B467C95C}" type="presParOf" srcId="{358AC66F-088F-47F8-81CE-80C05B2D2D87}" destId="{A5FAE755-9AFE-4725-B4EB-5F25009D9708}" srcOrd="1" destOrd="0" presId="urn:microsoft.com/office/officeart/2005/8/layout/hList3"/>
    <dgm:cxn modelId="{704521D2-EDAB-4BCA-B434-0E475629804B}" type="presParOf" srcId="{A5FAE755-9AFE-4725-B4EB-5F25009D9708}" destId="{9F14C192-4FD2-4FEF-BDEC-ADA6A1B5BFDE}" srcOrd="0" destOrd="0" presId="urn:microsoft.com/office/officeart/2005/8/layout/hList3"/>
    <dgm:cxn modelId="{17A6B1C8-95E9-4EF7-A555-D7A8F45384EA}" type="presParOf" srcId="{A5FAE755-9AFE-4725-B4EB-5F25009D9708}" destId="{40E299B2-3417-44F6-AE1B-EA5FEA55CF05}" srcOrd="1" destOrd="0" presId="urn:microsoft.com/office/officeart/2005/8/layout/hList3"/>
    <dgm:cxn modelId="{CF6EF391-C94E-4785-ADE9-98323B47FCE2}" type="presParOf" srcId="{A5FAE755-9AFE-4725-B4EB-5F25009D9708}" destId="{0215C4CD-CE43-4BD2-8A0D-EF78865BE006}" srcOrd="2" destOrd="0" presId="urn:microsoft.com/office/officeart/2005/8/layout/hList3"/>
    <dgm:cxn modelId="{5CE5A484-587A-45C7-8169-3B21C2960F96}" type="presParOf" srcId="{358AC66F-088F-47F8-81CE-80C05B2D2D87}" destId="{3673D38F-4025-463F-950D-2659E16265D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19CD41B-8579-4045-80FF-79DD5E1674BB}" type="doc">
      <dgm:prSet loTypeId="urn:microsoft.com/office/officeart/2005/8/layout/hList3" loCatId="list" qsTypeId="urn:microsoft.com/office/officeart/2005/8/quickstyle/3d1" qsCatId="3D" csTypeId="urn:microsoft.com/office/officeart/2005/8/colors/colorful4" csCatId="colorful" phldr="1"/>
      <dgm:spPr/>
      <dgm:t>
        <a:bodyPr/>
        <a:lstStyle/>
        <a:p>
          <a:endParaRPr lang="tr-TR"/>
        </a:p>
      </dgm:t>
    </dgm:pt>
    <dgm:pt modelId="{A9BD3CB5-E980-4621-8A48-E6BBC97B019B}">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İKİNCİ DÜZEYDE ÜSTÜN ZEKA İŞARETLERİ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A2A9909-EC53-4FF4-BFEE-99E525F275F7}" type="par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AA8CF25-132E-4B24-8C13-EFF83B33D344}" type="sibTrans" cxnId="{FB030B07-17E2-4012-A4E2-70D7558F9BC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A3ACC0E-CAB8-4AB0-B8E5-0C88F2DC4D30}">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Neredeyse hepsi 6-12 aylıkken yönerge ve soruları anlar, 15-18 aylıkken kelimeleri bilir, renkleri tanır, 2 yaşına kadar üç kelimeli cümleler kurar. 12-20 aylıkken sayıları tanır.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7E64B93-7AA8-457C-8667-4BAD47B2C5D5}" type="par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009FD00-52DA-4AD5-BB1A-1562A08454B1}" type="sibTrans" cxnId="{FC399347-D71E-4FA8-88E5-DDF9FF20F73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83233E2-FBF4-4A88-BAEC-504D2A99D9FD}">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3-4 yaşlarında harfleri kelimeleri, sayıları yazar, 4-5 yaşlarında fen bilimlerine ilgi, 4,5 yaşında bilgisayar kullanma, </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2DBA87F7-598C-408C-8C9B-D50B7DEF6C32}" type="par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A498DD4B-846E-4B89-9597-F8F9C6422E31}" type="sibTrans" cxnId="{63DAD738-78F3-426A-8715-F2D2D5BF2CBF}">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BA8F89-E14D-4EE6-8903-0DC864BA347A}">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Çoğu 5 yaşına gelen kadar sayıları sayar, sayılar konusunda bazı temel gerçekleri öğrenir.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C3CAF75E-38AA-4C49-A819-F231AD2894B6}" type="par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47B51DC-3878-43A9-A388-00065804BD94}" type="sibTrans" cxnId="{2F8D3850-5455-4353-ACAF-5100BF708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58AC66F-088F-47F8-81CE-80C05B2D2D87}" type="pres">
      <dgm:prSet presAssocID="{B19CD41B-8579-4045-80FF-79DD5E1674BB}" presName="composite" presStyleCnt="0">
        <dgm:presLayoutVars>
          <dgm:chMax val="1"/>
          <dgm:dir/>
          <dgm:resizeHandles val="exact"/>
        </dgm:presLayoutVars>
      </dgm:prSet>
      <dgm:spPr/>
      <dgm:t>
        <a:bodyPr/>
        <a:lstStyle/>
        <a:p>
          <a:endParaRPr lang="tr-TR"/>
        </a:p>
      </dgm:t>
    </dgm:pt>
    <dgm:pt modelId="{16D3D3DA-7727-4B77-A7F5-7991A0F2919B}" type="pres">
      <dgm:prSet presAssocID="{A9BD3CB5-E980-4621-8A48-E6BBC97B019B}" presName="roof" presStyleLbl="dkBgShp" presStyleIdx="0" presStyleCnt="2" custScaleY="61616"/>
      <dgm:spPr/>
      <dgm:t>
        <a:bodyPr/>
        <a:lstStyle/>
        <a:p>
          <a:endParaRPr lang="tr-TR"/>
        </a:p>
      </dgm:t>
    </dgm:pt>
    <dgm:pt modelId="{A5FAE755-9AFE-4725-B4EB-5F25009D9708}" type="pres">
      <dgm:prSet presAssocID="{A9BD3CB5-E980-4621-8A48-E6BBC97B019B}" presName="pillars" presStyleCnt="0"/>
      <dgm:spPr/>
    </dgm:pt>
    <dgm:pt modelId="{9F14C192-4FD2-4FEF-BDEC-ADA6A1B5BFDE}" type="pres">
      <dgm:prSet presAssocID="{A9BD3CB5-E980-4621-8A48-E6BBC97B019B}" presName="pillar1" presStyleLbl="node1" presStyleIdx="0" presStyleCnt="3" custScaleY="118759">
        <dgm:presLayoutVars>
          <dgm:bulletEnabled val="1"/>
        </dgm:presLayoutVars>
      </dgm:prSet>
      <dgm:spPr/>
      <dgm:t>
        <a:bodyPr/>
        <a:lstStyle/>
        <a:p>
          <a:endParaRPr lang="tr-TR"/>
        </a:p>
      </dgm:t>
    </dgm:pt>
    <dgm:pt modelId="{40E299B2-3417-44F6-AE1B-EA5FEA55CF05}" type="pres">
      <dgm:prSet presAssocID="{983233E2-FBF4-4A88-BAEC-504D2A99D9FD}" presName="pillarX" presStyleLbl="node1" presStyleIdx="1" presStyleCnt="3" custScaleY="118759">
        <dgm:presLayoutVars>
          <dgm:bulletEnabled val="1"/>
        </dgm:presLayoutVars>
      </dgm:prSet>
      <dgm:spPr/>
      <dgm:t>
        <a:bodyPr/>
        <a:lstStyle/>
        <a:p>
          <a:endParaRPr lang="tr-TR"/>
        </a:p>
      </dgm:t>
    </dgm:pt>
    <dgm:pt modelId="{0215C4CD-CE43-4BD2-8A0D-EF78865BE006}" type="pres">
      <dgm:prSet presAssocID="{94BA8F89-E14D-4EE6-8903-0DC864BA347A}" presName="pillarX" presStyleLbl="node1" presStyleIdx="2" presStyleCnt="3" custScaleY="118759">
        <dgm:presLayoutVars>
          <dgm:bulletEnabled val="1"/>
        </dgm:presLayoutVars>
      </dgm:prSet>
      <dgm:spPr/>
      <dgm:t>
        <a:bodyPr/>
        <a:lstStyle/>
        <a:p>
          <a:endParaRPr lang="tr-TR"/>
        </a:p>
      </dgm:t>
    </dgm:pt>
    <dgm:pt modelId="{3673D38F-4025-463F-950D-2659E16265DF}" type="pres">
      <dgm:prSet presAssocID="{A9BD3CB5-E980-4621-8A48-E6BBC97B019B}" presName="base" presStyleLbl="dkBgShp" presStyleIdx="1" presStyleCnt="2"/>
      <dgm:spPr/>
    </dgm:pt>
  </dgm:ptLst>
  <dgm:cxnLst>
    <dgm:cxn modelId="{FB030B07-17E2-4012-A4E2-70D7558F9BCE}" srcId="{B19CD41B-8579-4045-80FF-79DD5E1674BB}" destId="{A9BD3CB5-E980-4621-8A48-E6BBC97B019B}" srcOrd="0" destOrd="0" parTransId="{FA2A9909-EC53-4FF4-BFEE-99E525F275F7}" sibTransId="{8AA8CF25-132E-4B24-8C13-EFF83B33D344}"/>
    <dgm:cxn modelId="{FC399347-D71E-4FA8-88E5-DDF9FF20F73E}" srcId="{A9BD3CB5-E980-4621-8A48-E6BBC97B019B}" destId="{EA3ACC0E-CAB8-4AB0-B8E5-0C88F2DC4D30}" srcOrd="0" destOrd="0" parTransId="{A7E64B93-7AA8-457C-8667-4BAD47B2C5D5}" sibTransId="{C009FD00-52DA-4AD5-BB1A-1562A08454B1}"/>
    <dgm:cxn modelId="{63DAD738-78F3-426A-8715-F2D2D5BF2CBF}" srcId="{A9BD3CB5-E980-4621-8A48-E6BBC97B019B}" destId="{983233E2-FBF4-4A88-BAEC-504D2A99D9FD}" srcOrd="1" destOrd="0" parTransId="{2DBA87F7-598C-408C-8C9B-D50B7DEF6C32}" sibTransId="{A498DD4B-846E-4B89-9597-F8F9C6422E31}"/>
    <dgm:cxn modelId="{86B11B6C-0C2C-4874-92D3-A154EC74D900}" type="presOf" srcId="{A9BD3CB5-E980-4621-8A48-E6BBC97B019B}" destId="{16D3D3DA-7727-4B77-A7F5-7991A0F2919B}" srcOrd="0" destOrd="0" presId="urn:microsoft.com/office/officeart/2005/8/layout/hList3"/>
    <dgm:cxn modelId="{2F8D3850-5455-4353-ACAF-5100BF708182}" srcId="{A9BD3CB5-E980-4621-8A48-E6BBC97B019B}" destId="{94BA8F89-E14D-4EE6-8903-0DC864BA347A}" srcOrd="2" destOrd="0" parTransId="{C3CAF75E-38AA-4C49-A819-F231AD2894B6}" sibTransId="{E47B51DC-3878-43A9-A388-00065804BD94}"/>
    <dgm:cxn modelId="{92F1B2A1-CC68-42C2-B130-7C9882CF8371}" type="presOf" srcId="{EA3ACC0E-CAB8-4AB0-B8E5-0C88F2DC4D30}" destId="{9F14C192-4FD2-4FEF-BDEC-ADA6A1B5BFDE}" srcOrd="0" destOrd="0" presId="urn:microsoft.com/office/officeart/2005/8/layout/hList3"/>
    <dgm:cxn modelId="{0D065167-6AB4-4870-95A4-74AD49832D14}" type="presOf" srcId="{B19CD41B-8579-4045-80FF-79DD5E1674BB}" destId="{358AC66F-088F-47F8-81CE-80C05B2D2D87}" srcOrd="0" destOrd="0" presId="urn:microsoft.com/office/officeart/2005/8/layout/hList3"/>
    <dgm:cxn modelId="{E7EB6ACF-48DD-47F9-9B9A-63526E43D277}" type="presOf" srcId="{94BA8F89-E14D-4EE6-8903-0DC864BA347A}" destId="{0215C4CD-CE43-4BD2-8A0D-EF78865BE006}" srcOrd="0" destOrd="0" presId="urn:microsoft.com/office/officeart/2005/8/layout/hList3"/>
    <dgm:cxn modelId="{C8518059-4CEB-47E9-B554-BFC64769B339}" type="presOf" srcId="{983233E2-FBF4-4A88-BAEC-504D2A99D9FD}" destId="{40E299B2-3417-44F6-AE1B-EA5FEA55CF05}" srcOrd="0" destOrd="0" presId="urn:microsoft.com/office/officeart/2005/8/layout/hList3"/>
    <dgm:cxn modelId="{88F4FBD7-2D97-41C3-99F1-67825B23F031}" type="presParOf" srcId="{358AC66F-088F-47F8-81CE-80C05B2D2D87}" destId="{16D3D3DA-7727-4B77-A7F5-7991A0F2919B}" srcOrd="0" destOrd="0" presId="urn:microsoft.com/office/officeart/2005/8/layout/hList3"/>
    <dgm:cxn modelId="{82B978EC-CAD0-4E10-A8F6-B531CCEF5B68}" type="presParOf" srcId="{358AC66F-088F-47F8-81CE-80C05B2D2D87}" destId="{A5FAE755-9AFE-4725-B4EB-5F25009D9708}" srcOrd="1" destOrd="0" presId="urn:microsoft.com/office/officeart/2005/8/layout/hList3"/>
    <dgm:cxn modelId="{9CC4A849-D90B-4EBD-9A7A-6DD2B4872528}" type="presParOf" srcId="{A5FAE755-9AFE-4725-B4EB-5F25009D9708}" destId="{9F14C192-4FD2-4FEF-BDEC-ADA6A1B5BFDE}" srcOrd="0" destOrd="0" presId="urn:microsoft.com/office/officeart/2005/8/layout/hList3"/>
    <dgm:cxn modelId="{78B7E258-9B5E-4CA5-99BF-381508A43628}" type="presParOf" srcId="{A5FAE755-9AFE-4725-B4EB-5F25009D9708}" destId="{40E299B2-3417-44F6-AE1B-EA5FEA55CF05}" srcOrd="1" destOrd="0" presId="urn:microsoft.com/office/officeart/2005/8/layout/hList3"/>
    <dgm:cxn modelId="{2962B558-F423-41A0-AB83-B92788508469}" type="presParOf" srcId="{A5FAE755-9AFE-4725-B4EB-5F25009D9708}" destId="{0215C4CD-CE43-4BD2-8A0D-EF78865BE006}" srcOrd="2" destOrd="0" presId="urn:microsoft.com/office/officeart/2005/8/layout/hList3"/>
    <dgm:cxn modelId="{FA5A0265-D47D-4676-9145-A0C835E42C2D}" type="presParOf" srcId="{358AC66F-088F-47F8-81CE-80C05B2D2D87}" destId="{3673D38F-4025-463F-950D-2659E16265D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06745E-45A6-4D85-987C-A3D00718C57F}">
      <dsp:nvSpPr>
        <dsp:cNvPr id="0" name=""/>
        <dsp:cNvSpPr/>
      </dsp:nvSpPr>
      <dsp:spPr>
        <a:xfrm>
          <a:off x="4011070" y="2130691"/>
          <a:ext cx="2846566" cy="677353"/>
        </a:xfrm>
        <a:custGeom>
          <a:avLst/>
          <a:gdLst/>
          <a:ahLst/>
          <a:cxnLst/>
          <a:rect l="0" t="0" r="0" b="0"/>
          <a:pathLst>
            <a:path>
              <a:moveTo>
                <a:pt x="0" y="0"/>
              </a:moveTo>
              <a:lnTo>
                <a:pt x="0" y="461596"/>
              </a:lnTo>
              <a:lnTo>
                <a:pt x="2846566" y="461596"/>
              </a:lnTo>
              <a:lnTo>
                <a:pt x="2846566" y="677353"/>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77489EF-F846-47B5-8E80-D188B9A1DCD4}">
      <dsp:nvSpPr>
        <dsp:cNvPr id="0" name=""/>
        <dsp:cNvSpPr/>
      </dsp:nvSpPr>
      <dsp:spPr>
        <a:xfrm>
          <a:off x="3965350" y="2130691"/>
          <a:ext cx="91440" cy="677353"/>
        </a:xfrm>
        <a:custGeom>
          <a:avLst/>
          <a:gdLst/>
          <a:ahLst/>
          <a:cxnLst/>
          <a:rect l="0" t="0" r="0" b="0"/>
          <a:pathLst>
            <a:path>
              <a:moveTo>
                <a:pt x="45720" y="0"/>
              </a:moveTo>
              <a:lnTo>
                <a:pt x="45720" y="677353"/>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A449B19-BEA4-4E64-92CB-FFAB7A726853}">
      <dsp:nvSpPr>
        <dsp:cNvPr id="0" name=""/>
        <dsp:cNvSpPr/>
      </dsp:nvSpPr>
      <dsp:spPr>
        <a:xfrm>
          <a:off x="1164504" y="2130691"/>
          <a:ext cx="2846566" cy="677353"/>
        </a:xfrm>
        <a:custGeom>
          <a:avLst/>
          <a:gdLst/>
          <a:ahLst/>
          <a:cxnLst/>
          <a:rect l="0" t="0" r="0" b="0"/>
          <a:pathLst>
            <a:path>
              <a:moveTo>
                <a:pt x="2846566" y="0"/>
              </a:moveTo>
              <a:lnTo>
                <a:pt x="2846566" y="461596"/>
              </a:lnTo>
              <a:lnTo>
                <a:pt x="0" y="461596"/>
              </a:lnTo>
              <a:lnTo>
                <a:pt x="0" y="677353"/>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0FAE21A-28AD-4A81-A2E4-172446BFC41C}">
      <dsp:nvSpPr>
        <dsp:cNvPr id="0" name=""/>
        <dsp:cNvSpPr/>
      </dsp:nvSpPr>
      <dsp:spPr>
        <a:xfrm>
          <a:off x="2846566" y="651770"/>
          <a:ext cx="2329008" cy="1478920"/>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AE81E97-60B4-4028-884C-95D10B17AFA7}">
      <dsp:nvSpPr>
        <dsp:cNvPr id="0" name=""/>
        <dsp:cNvSpPr/>
      </dsp:nvSpPr>
      <dsp:spPr>
        <a:xfrm>
          <a:off x="3105345" y="897610"/>
          <a:ext cx="2329008" cy="1478920"/>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b="1" kern="1200" dirty="0" smtClean="0">
              <a:effectLst>
                <a:outerShdw blurRad="38100" dist="38100" dir="2700000" algn="tl">
                  <a:srgbClr val="000000">
                    <a:alpha val="43137"/>
                  </a:srgbClr>
                </a:outerShdw>
              </a:effectLst>
              <a:latin typeface="Cambria" pitchFamily="18" charset="0"/>
            </a:rPr>
            <a:t>ÜSTÜN ZEKA KURAMLARI</a:t>
          </a:r>
          <a:endParaRPr lang="tr-TR" sz="2700" kern="1200" dirty="0"/>
        </a:p>
      </dsp:txBody>
      <dsp:txXfrm>
        <a:off x="3148661" y="940926"/>
        <a:ext cx="2242376" cy="1392288"/>
      </dsp:txXfrm>
    </dsp:sp>
    <dsp:sp modelId="{3265F95E-4089-4FD7-9F7E-2E75F1829DBD}">
      <dsp:nvSpPr>
        <dsp:cNvPr id="0" name=""/>
        <dsp:cNvSpPr/>
      </dsp:nvSpPr>
      <dsp:spPr>
        <a:xfrm>
          <a:off x="0" y="2808044"/>
          <a:ext cx="2329008" cy="1478920"/>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250009C-2486-43CC-ADE8-F8A600DBADE8}">
      <dsp:nvSpPr>
        <dsp:cNvPr id="0" name=""/>
        <dsp:cNvSpPr/>
      </dsp:nvSpPr>
      <dsp:spPr>
        <a:xfrm>
          <a:off x="258778" y="3053884"/>
          <a:ext cx="2329008" cy="147892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Çoklu Zeka Kuramı</a:t>
          </a:r>
          <a:endParaRPr lang="tr-TR" sz="2000" kern="1200" dirty="0">
            <a:effectLst>
              <a:outerShdw blurRad="38100" dist="38100" dir="2700000" algn="tl">
                <a:srgbClr val="000000">
                  <a:alpha val="43137"/>
                </a:srgbClr>
              </a:outerShdw>
            </a:effectLst>
            <a:latin typeface="Cambria" pitchFamily="18" charset="0"/>
          </a:endParaRPr>
        </a:p>
      </dsp:txBody>
      <dsp:txXfrm>
        <a:off x="302094" y="3097200"/>
        <a:ext cx="2242376" cy="1392288"/>
      </dsp:txXfrm>
    </dsp:sp>
    <dsp:sp modelId="{2DB28195-9039-470E-BEFA-E04CD07B0733}">
      <dsp:nvSpPr>
        <dsp:cNvPr id="0" name=""/>
        <dsp:cNvSpPr/>
      </dsp:nvSpPr>
      <dsp:spPr>
        <a:xfrm>
          <a:off x="2846566" y="2808044"/>
          <a:ext cx="2329008" cy="1478920"/>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15FFF55D-58B8-4AC9-BB8F-24E11B6714CD}">
      <dsp:nvSpPr>
        <dsp:cNvPr id="0" name=""/>
        <dsp:cNvSpPr/>
      </dsp:nvSpPr>
      <dsp:spPr>
        <a:xfrm>
          <a:off x="3105344" y="3053884"/>
          <a:ext cx="2329008" cy="147892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Başarılı Zeka Kuramı</a:t>
          </a:r>
          <a:endParaRPr lang="tr-TR" sz="2000" kern="1200" dirty="0">
            <a:effectLst>
              <a:outerShdw blurRad="38100" dist="38100" dir="2700000" algn="tl">
                <a:srgbClr val="000000">
                  <a:alpha val="43137"/>
                </a:srgbClr>
              </a:outerShdw>
            </a:effectLst>
            <a:latin typeface="Cambria" pitchFamily="18" charset="0"/>
          </a:endParaRPr>
        </a:p>
      </dsp:txBody>
      <dsp:txXfrm>
        <a:off x="3148660" y="3097200"/>
        <a:ext cx="2242376" cy="1392288"/>
      </dsp:txXfrm>
    </dsp:sp>
    <dsp:sp modelId="{C79E35D5-DF0B-42E0-9946-E67E6F728815}">
      <dsp:nvSpPr>
        <dsp:cNvPr id="0" name=""/>
        <dsp:cNvSpPr/>
      </dsp:nvSpPr>
      <dsp:spPr>
        <a:xfrm>
          <a:off x="5693132" y="2808044"/>
          <a:ext cx="2329008" cy="1478920"/>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12192DCC-8F2D-4DD8-AEBE-EC8B7AD814FA}">
      <dsp:nvSpPr>
        <dsp:cNvPr id="0" name=""/>
        <dsp:cNvSpPr/>
      </dsp:nvSpPr>
      <dsp:spPr>
        <a:xfrm>
          <a:off x="5951911" y="3053884"/>
          <a:ext cx="2329008" cy="147892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Üçlü Halka Üstün Zeka Kuramı</a:t>
          </a:r>
          <a:endParaRPr lang="tr-TR" sz="2000" kern="1200" dirty="0">
            <a:effectLst>
              <a:outerShdw blurRad="38100" dist="38100" dir="2700000" algn="tl">
                <a:srgbClr val="000000">
                  <a:alpha val="43137"/>
                </a:srgbClr>
              </a:outerShdw>
            </a:effectLst>
            <a:latin typeface="Cambria" pitchFamily="18" charset="0"/>
          </a:endParaRPr>
        </a:p>
      </dsp:txBody>
      <dsp:txXfrm>
        <a:off x="5995227" y="3097200"/>
        <a:ext cx="2242376" cy="13922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3D3DA-7727-4B77-A7F5-7991A0F2919B}">
      <dsp:nvSpPr>
        <dsp:cNvPr id="0" name=""/>
        <dsp:cNvSpPr/>
      </dsp:nvSpPr>
      <dsp:spPr>
        <a:xfrm>
          <a:off x="0" y="136815"/>
          <a:ext cx="7632848" cy="878495"/>
        </a:xfrm>
        <a:prstGeom prst="rect">
          <a:avLst/>
        </a:prstGeom>
        <a:gradFill rotWithShape="0">
          <a:gsLst>
            <a:gs pos="0">
              <a:schemeClr val="accent2">
                <a:shade val="90000"/>
                <a:hueOff val="0"/>
                <a:satOff val="0"/>
                <a:lumOff val="0"/>
                <a:alphaOff val="0"/>
                <a:tint val="62000"/>
                <a:satMod val="180000"/>
              </a:schemeClr>
            </a:gs>
            <a:gs pos="65000">
              <a:schemeClr val="accent2">
                <a:shade val="90000"/>
                <a:hueOff val="0"/>
                <a:satOff val="0"/>
                <a:lumOff val="0"/>
                <a:alphaOff val="0"/>
                <a:tint val="32000"/>
                <a:satMod val="250000"/>
              </a:schemeClr>
            </a:gs>
            <a:gs pos="100000">
              <a:schemeClr val="accent2">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BİRİNCİ DÜZEYDE ÜSTÜN ZEKA İŞARETLERİ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0" y="136815"/>
        <a:ext cx="7632848" cy="878495"/>
      </dsp:txXfrm>
    </dsp:sp>
    <dsp:sp modelId="{9F14C192-4FD2-4FEF-BDEC-ADA6A1B5BFDE}">
      <dsp:nvSpPr>
        <dsp:cNvPr id="0" name=""/>
        <dsp:cNvSpPr/>
      </dsp:nvSpPr>
      <dsp:spPr>
        <a:xfrm>
          <a:off x="3726" y="1008111"/>
          <a:ext cx="2541798" cy="3555754"/>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2 yaşından önce renkleri tanıma, 1,5 yaşından önce birçok kelimenin anlamını bilme, pür dikkat TV izleme, 3 yaşına kadar sayıları, harfleri öğrenme, 4 yaşında alfabeyi bilme, 5 yaşından önce okuma, 6 yaşında basit kitapları okuma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3726" y="1008111"/>
        <a:ext cx="2541798" cy="3555754"/>
      </dsp:txXfrm>
    </dsp:sp>
    <dsp:sp modelId="{40E299B2-3417-44F6-AE1B-EA5FEA55CF05}">
      <dsp:nvSpPr>
        <dsp:cNvPr id="0" name=""/>
        <dsp:cNvSpPr/>
      </dsp:nvSpPr>
      <dsp:spPr>
        <a:xfrm>
          <a:off x="2545524" y="1008111"/>
          <a:ext cx="2541798" cy="3555754"/>
        </a:xfrm>
        <a:prstGeom prst="rect">
          <a:avLst/>
        </a:prstGeom>
        <a:gradFill rotWithShape="0">
          <a:gsLst>
            <a:gs pos="0">
              <a:schemeClr val="accent2">
                <a:hueOff val="-4271745"/>
                <a:satOff val="12481"/>
                <a:lumOff val="-2353"/>
                <a:alphaOff val="0"/>
                <a:shade val="15000"/>
                <a:satMod val="180000"/>
              </a:schemeClr>
            </a:gs>
            <a:gs pos="50000">
              <a:schemeClr val="accent2">
                <a:hueOff val="-4271745"/>
                <a:satOff val="12481"/>
                <a:lumOff val="-2353"/>
                <a:alphaOff val="0"/>
                <a:shade val="45000"/>
                <a:satMod val="170000"/>
              </a:schemeClr>
            </a:gs>
            <a:gs pos="70000">
              <a:schemeClr val="accent2">
                <a:hueOff val="-4271745"/>
                <a:satOff val="12481"/>
                <a:lumOff val="-2353"/>
                <a:alphaOff val="0"/>
                <a:tint val="99000"/>
                <a:shade val="65000"/>
                <a:satMod val="155000"/>
              </a:schemeClr>
            </a:gs>
            <a:gs pos="100000">
              <a:schemeClr val="accent2">
                <a:hueOff val="-4271745"/>
                <a:satOff val="12481"/>
                <a:lumOff val="-235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7 yaşına kadar okuma-yazma öğrenilmiş olur. Akranlarından 2-3 sınıf daha üst okuyabilirler. 7,5 yaşında bölümlü kitaplar okuyabilirler.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545524" y="1008111"/>
        <a:ext cx="2541798" cy="3555754"/>
      </dsp:txXfrm>
    </dsp:sp>
    <dsp:sp modelId="{0215C4CD-CE43-4BD2-8A0D-EF78865BE006}">
      <dsp:nvSpPr>
        <dsp:cNvPr id="0" name=""/>
        <dsp:cNvSpPr/>
      </dsp:nvSpPr>
      <dsp:spPr>
        <a:xfrm>
          <a:off x="5087323" y="1008111"/>
          <a:ext cx="2541798" cy="3555754"/>
        </a:xfrm>
        <a:prstGeom prst="rect">
          <a:avLst/>
        </a:prstGeom>
        <a:gradFill rotWithShape="0">
          <a:gsLst>
            <a:gs pos="0">
              <a:schemeClr val="accent2">
                <a:hueOff val="-8543491"/>
                <a:satOff val="24962"/>
                <a:lumOff val="-4706"/>
                <a:alphaOff val="0"/>
                <a:shade val="15000"/>
                <a:satMod val="180000"/>
              </a:schemeClr>
            </a:gs>
            <a:gs pos="50000">
              <a:schemeClr val="accent2">
                <a:hueOff val="-8543491"/>
                <a:satOff val="24962"/>
                <a:lumOff val="-4706"/>
                <a:alphaOff val="0"/>
                <a:shade val="45000"/>
                <a:satMod val="170000"/>
              </a:schemeClr>
            </a:gs>
            <a:gs pos="70000">
              <a:schemeClr val="accent2">
                <a:hueOff val="-8543491"/>
                <a:satOff val="24962"/>
                <a:lumOff val="-4706"/>
                <a:alphaOff val="0"/>
                <a:tint val="99000"/>
                <a:shade val="65000"/>
                <a:satMod val="155000"/>
              </a:schemeClr>
            </a:gs>
            <a:gs pos="100000">
              <a:schemeClr val="accent2">
                <a:hueOff val="-8543491"/>
                <a:satOff val="24962"/>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Çoğu 8 yaşına gelene kadar derslerin yavaş işlenmesinden, ders tekrarlarından dolayı sabırsızlık göstermeye başlar.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5087323" y="1008111"/>
        <a:ext cx="2541798" cy="3555754"/>
      </dsp:txXfrm>
    </dsp:sp>
    <dsp:sp modelId="{3673D38F-4025-463F-950D-2659E16265DF}">
      <dsp:nvSpPr>
        <dsp:cNvPr id="0" name=""/>
        <dsp:cNvSpPr/>
      </dsp:nvSpPr>
      <dsp:spPr>
        <a:xfrm>
          <a:off x="0" y="4283035"/>
          <a:ext cx="7632848" cy="332676"/>
        </a:xfrm>
        <a:prstGeom prst="rect">
          <a:avLst/>
        </a:prstGeom>
        <a:gradFill rotWithShape="0">
          <a:gsLst>
            <a:gs pos="0">
              <a:schemeClr val="accent2">
                <a:shade val="90000"/>
                <a:hueOff val="0"/>
                <a:satOff val="0"/>
                <a:lumOff val="0"/>
                <a:alphaOff val="0"/>
                <a:tint val="62000"/>
                <a:satMod val="180000"/>
              </a:schemeClr>
            </a:gs>
            <a:gs pos="65000">
              <a:schemeClr val="accent2">
                <a:shade val="90000"/>
                <a:hueOff val="0"/>
                <a:satOff val="0"/>
                <a:lumOff val="0"/>
                <a:alphaOff val="0"/>
                <a:tint val="32000"/>
                <a:satMod val="250000"/>
              </a:schemeClr>
            </a:gs>
            <a:gs pos="100000">
              <a:schemeClr val="accent2">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49210" y="253282"/>
          <a:ext cx="4424040" cy="3917474"/>
        </a:xfrm>
        <a:prstGeom prst="octagon">
          <a:avLst/>
        </a:prstGeom>
        <a:gradFill rotWithShape="0">
          <a:gsLst>
            <a:gs pos="0">
              <a:schemeClr val="accent4">
                <a:shade val="80000"/>
                <a:hueOff val="0"/>
                <a:satOff val="0"/>
                <a:lumOff val="0"/>
                <a:alphaOff val="0"/>
                <a:shade val="15000"/>
                <a:satMod val="180000"/>
              </a:schemeClr>
            </a:gs>
            <a:gs pos="50000">
              <a:schemeClr val="accent4">
                <a:shade val="80000"/>
                <a:hueOff val="0"/>
                <a:satOff val="0"/>
                <a:lumOff val="0"/>
                <a:alphaOff val="0"/>
                <a:shade val="45000"/>
                <a:satMod val="170000"/>
              </a:schemeClr>
            </a:gs>
            <a:gs pos="70000">
              <a:schemeClr val="accent4">
                <a:shade val="80000"/>
                <a:hueOff val="0"/>
                <a:satOff val="0"/>
                <a:lumOff val="0"/>
                <a:alphaOff val="0"/>
                <a:tint val="99000"/>
                <a:shade val="65000"/>
                <a:satMod val="155000"/>
              </a:schemeClr>
            </a:gs>
            <a:gs pos="100000">
              <a:schemeClr val="accent4">
                <a:shade val="8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Doğumu takip eden ilk aylarda; uzun dikkat süresi, az uykuya ihtiyaç, aktiflik, bakıcıyı tanıma, ona gülümseme, gürültüye karşı tepki, hızlı öğrenme, dil gelişimini başlaması, kitaplara olağanüstü ilgi, meraktan dolayı aşırı soru sorma, uyaranlara karşı tepkisel olma gibi özellikler gösterirler.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77767" y="573693"/>
        <a:ext cx="2770086" cy="3276652"/>
      </dsp:txXfrm>
    </dsp:sp>
    <dsp:sp modelId="{29C4A366-0CB0-4C62-BF6A-B02AD03D15CA}">
      <dsp:nvSpPr>
        <dsp:cNvPr id="0" name=""/>
        <dsp:cNvSpPr/>
      </dsp:nvSpPr>
      <dsp:spPr>
        <a:xfrm rot="16200000">
          <a:off x="3962074" y="253282"/>
          <a:ext cx="4424040" cy="3917474"/>
        </a:xfrm>
        <a:prstGeom prst="octagon">
          <a:avLst/>
        </a:prstGeom>
        <a:gradFill rotWithShape="0">
          <a:gsLst>
            <a:gs pos="0">
              <a:schemeClr val="accent4">
                <a:shade val="80000"/>
                <a:hueOff val="-134019"/>
                <a:satOff val="24290"/>
                <a:lumOff val="17923"/>
                <a:alphaOff val="0"/>
                <a:shade val="15000"/>
                <a:satMod val="180000"/>
              </a:schemeClr>
            </a:gs>
            <a:gs pos="50000">
              <a:schemeClr val="accent4">
                <a:shade val="80000"/>
                <a:hueOff val="-134019"/>
                <a:satOff val="24290"/>
                <a:lumOff val="17923"/>
                <a:alphaOff val="0"/>
                <a:shade val="45000"/>
                <a:satMod val="170000"/>
              </a:schemeClr>
            </a:gs>
            <a:gs pos="70000">
              <a:schemeClr val="accent4">
                <a:shade val="80000"/>
                <a:hueOff val="-134019"/>
                <a:satOff val="24290"/>
                <a:lumOff val="17923"/>
                <a:alphaOff val="0"/>
                <a:tint val="99000"/>
                <a:shade val="65000"/>
                <a:satMod val="155000"/>
              </a:schemeClr>
            </a:gs>
            <a:gs pos="100000">
              <a:schemeClr val="accent4">
                <a:shade val="80000"/>
                <a:hueOff val="-134019"/>
                <a:satOff val="24290"/>
                <a:lumOff val="1792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özelliklerden en azından dörtte üçünü bebeklik yıllarında sergileyen çocukların üstün zekalı olma olasılığı çok yüksektir. Yetenekli oldukları gibi utangaç ve içe dönük karakterler de olabilirler.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789051" y="573693"/>
        <a:ext cx="2770086" cy="32766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69190" y="73262"/>
          <a:ext cx="4064000" cy="3917474"/>
        </a:xfrm>
        <a:prstGeom prst="cloud">
          <a:avLst/>
        </a:prstGeom>
        <a:gradFill rotWithShape="0">
          <a:gsLst>
            <a:gs pos="0">
              <a:srgbClr val="8488C4"/>
            </a:gs>
            <a:gs pos="53000">
              <a:srgbClr val="D4DEFF"/>
            </a:gs>
            <a:gs pos="83000">
              <a:srgbClr val="D4DEFF"/>
            </a:gs>
            <a:gs pos="100000">
              <a:srgbClr val="96AB94"/>
            </a:gs>
          </a:gsLst>
          <a:lin ang="54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Henüz 3-4 yaşlarında iken ya da daha da erken bir yaşta okumaya başlama, okuduktan kısa bir süre sonra yazmaya başlama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95684" y="849112"/>
        <a:ext cx="2552706" cy="2654770"/>
      </dsp:txXfrm>
    </dsp:sp>
    <dsp:sp modelId="{29C4A366-0CB0-4C62-BF6A-B02AD03D15CA}">
      <dsp:nvSpPr>
        <dsp:cNvPr id="0" name=""/>
        <dsp:cNvSpPr/>
      </dsp:nvSpPr>
      <dsp:spPr>
        <a:xfrm rot="16200000">
          <a:off x="4142094" y="73262"/>
          <a:ext cx="4064000" cy="3917474"/>
        </a:xfrm>
        <a:prstGeom prst="cloud">
          <a:avLst/>
        </a:prstGeom>
        <a:gradFill rotWithShape="0">
          <a:gsLst>
            <a:gs pos="0">
              <a:srgbClr val="8488C4"/>
            </a:gs>
            <a:gs pos="53000">
              <a:srgbClr val="D4DEFF"/>
            </a:gs>
            <a:gs pos="83000">
              <a:srgbClr val="D4DEFF"/>
            </a:gs>
            <a:gs pos="100000">
              <a:srgbClr val="96AB94"/>
            </a:gs>
          </a:gsLst>
          <a:lin ang="54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Henüz 3-4 yaşında basit aritmetik problemleri çözebilme, 10 yaşından önce müzik, matematik ve yaratıcı yazın gibi alanlarda yetişkin performansı gösterme.</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806968" y="849112"/>
        <a:ext cx="2552706" cy="26547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1368152" y="-1368152"/>
          <a:ext cx="4824536" cy="7560840"/>
        </a:xfrm>
        <a:prstGeom prst="verticalScroll">
          <a:avLst/>
        </a:prstGeom>
        <a:gradFill flip="none"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path path="circle">
            <a:fillToRect l="50000" t="50000" r="50000" b="50000"/>
          </a:path>
          <a:tileRect/>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10 yaşına kadar ve öncesinde gösterilen yetişkin performansı deha çocukların en önemli özelliğidir. Özel yeteneklerini tamamıyla doğumla getirdikleri düşünülmektedir. 4 yaşında aristokratlara konser veren Mozart gibi.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03067" y="603067"/>
        <a:ext cx="6656240" cy="36184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699197" y="-872376"/>
          <a:ext cx="6785312" cy="6785312"/>
        </a:xfrm>
        <a:prstGeom prst="blockArc">
          <a:avLst>
            <a:gd name="adj1" fmla="val 18900000"/>
            <a:gd name="adj2" fmla="val 2700000"/>
            <a:gd name="adj3" fmla="val 318"/>
          </a:avLst>
        </a:pr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74778" y="314934"/>
          <a:ext cx="4711195" cy="630271"/>
        </a:xfrm>
        <a:prstGeom prst="roundRect">
          <a:avLst/>
        </a:prstGeom>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0278"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Birinci düzey çocuklar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474778" y="314934"/>
        <a:ext cx="4711195" cy="630271"/>
      </dsp:txXfrm>
    </dsp:sp>
    <dsp:sp modelId="{D994C27A-5738-49DE-8EF8-939251551E68}">
      <dsp:nvSpPr>
        <dsp:cNvPr id="0" name=""/>
        <dsp:cNvSpPr/>
      </dsp:nvSpPr>
      <dsp:spPr>
        <a:xfrm>
          <a:off x="80858" y="236150"/>
          <a:ext cx="787839" cy="787839"/>
        </a:xfrm>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w="9525" cap="flat" cmpd="sng" algn="ctr">
          <a:no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030AF919-C11D-4430-A43A-B36EB1755EAE}">
      <dsp:nvSpPr>
        <dsp:cNvPr id="0" name=""/>
        <dsp:cNvSpPr/>
      </dsp:nvSpPr>
      <dsp:spPr>
        <a:xfrm>
          <a:off x="926412" y="1260039"/>
          <a:ext cx="4259561" cy="630271"/>
        </a:xfrm>
        <a:prstGeom prst="roundRect">
          <a:avLst/>
        </a:prstGeom>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0278"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İkinci düzey çocuklar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926412" y="1260039"/>
        <a:ext cx="4259561" cy="630271"/>
      </dsp:txXfrm>
    </dsp:sp>
    <dsp:sp modelId="{48968A8B-C920-433E-9D5D-419A6D3CF085}">
      <dsp:nvSpPr>
        <dsp:cNvPr id="0" name=""/>
        <dsp:cNvSpPr/>
      </dsp:nvSpPr>
      <dsp:spPr>
        <a:xfrm>
          <a:off x="532492" y="1181255"/>
          <a:ext cx="787839" cy="787839"/>
        </a:xfrm>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w="9525" cap="flat" cmpd="sng" algn="ctr">
          <a:no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FBACC8CB-2BD7-49F8-B451-62055833D4EA}">
      <dsp:nvSpPr>
        <dsp:cNvPr id="0" name=""/>
        <dsp:cNvSpPr/>
      </dsp:nvSpPr>
      <dsp:spPr>
        <a:xfrm>
          <a:off x="1065027" y="2205144"/>
          <a:ext cx="4120945" cy="630271"/>
        </a:xfrm>
        <a:prstGeom prst="roundRect">
          <a:avLst/>
        </a:prstGeom>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0278"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Üçüncü düzey çocuklar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1065027" y="2205144"/>
        <a:ext cx="4120945" cy="630271"/>
      </dsp:txXfrm>
    </dsp:sp>
    <dsp:sp modelId="{0B7EF461-DC33-4DCF-9711-DC78189D85C3}">
      <dsp:nvSpPr>
        <dsp:cNvPr id="0" name=""/>
        <dsp:cNvSpPr/>
      </dsp:nvSpPr>
      <dsp:spPr>
        <a:xfrm>
          <a:off x="671108" y="2126360"/>
          <a:ext cx="787839" cy="787839"/>
        </a:xfrm>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w="9525" cap="flat" cmpd="sng" algn="ctr">
          <a:no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4FB1A2F4-33A5-43F0-99ED-B400DEDDB59A}">
      <dsp:nvSpPr>
        <dsp:cNvPr id="0" name=""/>
        <dsp:cNvSpPr/>
      </dsp:nvSpPr>
      <dsp:spPr>
        <a:xfrm>
          <a:off x="926412" y="3150249"/>
          <a:ext cx="4259561" cy="630271"/>
        </a:xfrm>
        <a:prstGeom prst="roundRect">
          <a:avLst/>
        </a:prstGeom>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0278"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Dördüncü düzey çocuklar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926412" y="3150249"/>
        <a:ext cx="4259561" cy="630271"/>
      </dsp:txXfrm>
    </dsp:sp>
    <dsp:sp modelId="{A97A5AA5-79C7-4507-81C4-99643B41BB81}">
      <dsp:nvSpPr>
        <dsp:cNvPr id="0" name=""/>
        <dsp:cNvSpPr/>
      </dsp:nvSpPr>
      <dsp:spPr>
        <a:xfrm>
          <a:off x="532492" y="3071465"/>
          <a:ext cx="787839" cy="787839"/>
        </a:xfrm>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w="9525" cap="flat" cmpd="sng" algn="ctr">
          <a:no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6A88EB4A-7439-41DD-B840-AECF51DEDDEA}">
      <dsp:nvSpPr>
        <dsp:cNvPr id="0" name=""/>
        <dsp:cNvSpPr/>
      </dsp:nvSpPr>
      <dsp:spPr>
        <a:xfrm>
          <a:off x="474778" y="4095354"/>
          <a:ext cx="4711195" cy="630271"/>
        </a:xfrm>
        <a:prstGeom prst="roundRect">
          <a:avLst/>
        </a:prstGeom>
        <a:gradFill rotWithShape="0">
          <a:gsLst>
            <a:gs pos="0">
              <a:srgbClr val="FBEAC7"/>
            </a:gs>
            <a:gs pos="17999">
              <a:srgbClr val="FEE7F2"/>
            </a:gs>
            <a:gs pos="36000">
              <a:srgbClr val="FAC77D"/>
            </a:gs>
            <a:gs pos="61000">
              <a:srgbClr val="FBA97D"/>
            </a:gs>
            <a:gs pos="82001">
              <a:srgbClr val="FBD49C"/>
            </a:gs>
            <a:gs pos="100000">
              <a:srgbClr val="FEE7F2"/>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0278"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Beşinci düzey çocuklar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474778" y="4095354"/>
        <a:ext cx="4711195" cy="630271"/>
      </dsp:txXfrm>
    </dsp:sp>
    <dsp:sp modelId="{02AC07AA-9EFA-4A80-B338-F0F333D2372E}">
      <dsp:nvSpPr>
        <dsp:cNvPr id="0" name=""/>
        <dsp:cNvSpPr/>
      </dsp:nvSpPr>
      <dsp:spPr>
        <a:xfrm>
          <a:off x="80858" y="4016570"/>
          <a:ext cx="787839" cy="787839"/>
        </a:xfrm>
        <a:prstGeom prst="mathMultiply">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rect">
            <a:fillToRect l="50000" t="50000" r="50000" b="50000"/>
          </a:path>
          <a:tileRect/>
        </a:gradFill>
        <a:ln w="9525" cap="flat" cmpd="sng" algn="ctr">
          <a:no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3D3DA-7727-4B77-A7F5-7991A0F2919B}">
      <dsp:nvSpPr>
        <dsp:cNvPr id="0" name=""/>
        <dsp:cNvSpPr/>
      </dsp:nvSpPr>
      <dsp:spPr>
        <a:xfrm>
          <a:off x="0" y="136815"/>
          <a:ext cx="7632848" cy="878495"/>
        </a:xfrm>
        <a:prstGeom prst="rect">
          <a:avLst/>
        </a:prstGeom>
        <a:gradFill rotWithShape="0">
          <a:gsLst>
            <a:gs pos="0">
              <a:schemeClr val="accent3">
                <a:shade val="90000"/>
                <a:hueOff val="0"/>
                <a:satOff val="0"/>
                <a:lumOff val="0"/>
                <a:alphaOff val="0"/>
                <a:tint val="62000"/>
                <a:satMod val="180000"/>
              </a:schemeClr>
            </a:gs>
            <a:gs pos="65000">
              <a:schemeClr val="accent3">
                <a:shade val="90000"/>
                <a:hueOff val="0"/>
                <a:satOff val="0"/>
                <a:lumOff val="0"/>
                <a:alphaOff val="0"/>
                <a:tint val="32000"/>
                <a:satMod val="250000"/>
              </a:schemeClr>
            </a:gs>
            <a:gs pos="100000">
              <a:schemeClr val="accent3">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BEŞİNCİ DÜZEYDE ÜSTÜN ZEKA İŞARETLERİ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0" y="136815"/>
        <a:ext cx="7632848" cy="878495"/>
      </dsp:txXfrm>
    </dsp:sp>
    <dsp:sp modelId="{9F14C192-4FD2-4FEF-BDEC-ADA6A1B5BFDE}">
      <dsp:nvSpPr>
        <dsp:cNvPr id="0" name=""/>
        <dsp:cNvSpPr/>
      </dsp:nvSpPr>
      <dsp:spPr>
        <a:xfrm>
          <a:off x="3726" y="1008111"/>
          <a:ext cx="2541798" cy="3555754"/>
        </a:xfrm>
        <a:prstGeom prst="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3-4 aylık iken, kitaplar favori alanları olur, 6 aylıkken yönerge alırlar, 5,5-9 aylık kelime telaffuzu, 2 yaşında yetişkin gibi konuşma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3726" y="1008111"/>
        <a:ext cx="2541798" cy="3555754"/>
      </dsp:txXfrm>
    </dsp:sp>
    <dsp:sp modelId="{40E299B2-3417-44F6-AE1B-EA5FEA55CF05}">
      <dsp:nvSpPr>
        <dsp:cNvPr id="0" name=""/>
        <dsp:cNvSpPr/>
      </dsp:nvSpPr>
      <dsp:spPr>
        <a:xfrm>
          <a:off x="2545524" y="1008111"/>
          <a:ext cx="2541798" cy="3555754"/>
        </a:xfrm>
        <a:prstGeom prst="rect">
          <a:avLst/>
        </a:prstGeom>
        <a:gradFill rotWithShape="0">
          <a:gsLst>
            <a:gs pos="0">
              <a:schemeClr val="accent3">
                <a:hueOff val="-599997"/>
                <a:satOff val="18141"/>
                <a:lumOff val="3137"/>
                <a:alphaOff val="0"/>
                <a:shade val="15000"/>
                <a:satMod val="180000"/>
              </a:schemeClr>
            </a:gs>
            <a:gs pos="50000">
              <a:schemeClr val="accent3">
                <a:hueOff val="-599997"/>
                <a:satOff val="18141"/>
                <a:lumOff val="3137"/>
                <a:alphaOff val="0"/>
                <a:shade val="45000"/>
                <a:satMod val="170000"/>
              </a:schemeClr>
            </a:gs>
            <a:gs pos="70000">
              <a:schemeClr val="accent3">
                <a:hueOff val="-599997"/>
                <a:satOff val="18141"/>
                <a:lumOff val="3137"/>
                <a:alphaOff val="0"/>
                <a:tint val="99000"/>
                <a:shade val="65000"/>
                <a:satMod val="155000"/>
              </a:schemeClr>
            </a:gs>
            <a:gs pos="100000">
              <a:schemeClr val="accent3">
                <a:hueOff val="-599997"/>
                <a:satOff val="18141"/>
                <a:lumOff val="313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10-14 aylıkken harfleri, sayıları tanıma, 18 aylıkken müzikal yetenekleri belirir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545524" y="1008111"/>
        <a:ext cx="2541798" cy="3555754"/>
      </dsp:txXfrm>
    </dsp:sp>
    <dsp:sp modelId="{0215C4CD-CE43-4BD2-8A0D-EF78865BE006}">
      <dsp:nvSpPr>
        <dsp:cNvPr id="0" name=""/>
        <dsp:cNvSpPr/>
      </dsp:nvSpPr>
      <dsp:spPr>
        <a:xfrm>
          <a:off x="5087323" y="1008111"/>
          <a:ext cx="2541798" cy="3555754"/>
        </a:xfrm>
        <a:prstGeom prst="rect">
          <a:avLst/>
        </a:prstGeom>
        <a:gradFill rotWithShape="0">
          <a:gsLst>
            <a:gs pos="0">
              <a:schemeClr val="accent3">
                <a:hueOff val="-1199995"/>
                <a:satOff val="36283"/>
                <a:lumOff val="6274"/>
                <a:alphaOff val="0"/>
                <a:shade val="15000"/>
                <a:satMod val="180000"/>
              </a:schemeClr>
            </a:gs>
            <a:gs pos="50000">
              <a:schemeClr val="accent3">
                <a:hueOff val="-1199995"/>
                <a:satOff val="36283"/>
                <a:lumOff val="6274"/>
                <a:alphaOff val="0"/>
                <a:shade val="45000"/>
                <a:satMod val="170000"/>
              </a:schemeClr>
            </a:gs>
            <a:gs pos="70000">
              <a:schemeClr val="accent3">
                <a:hueOff val="-1199995"/>
                <a:satOff val="36283"/>
                <a:lumOff val="6274"/>
                <a:alphaOff val="0"/>
                <a:tint val="99000"/>
                <a:shade val="65000"/>
                <a:satMod val="155000"/>
              </a:schemeClr>
            </a:gs>
            <a:gs pos="100000">
              <a:schemeClr val="accent3">
                <a:hueOff val="-1199995"/>
                <a:satOff val="36283"/>
                <a:lumOff val="6274"/>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2 yaşında atlayarak sayma, 3 yaşında gerçek dışı şeyleri sorgulama, 3,5-4,5 yaşında kitap okuma, 4 yaşında soyut matematik öğrenirler, 6 yaşında 6 sınıf üst düzeyde okurlar.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5087323" y="1008111"/>
        <a:ext cx="2541798" cy="3555754"/>
      </dsp:txXfrm>
    </dsp:sp>
    <dsp:sp modelId="{3673D38F-4025-463F-950D-2659E16265DF}">
      <dsp:nvSpPr>
        <dsp:cNvPr id="0" name=""/>
        <dsp:cNvSpPr/>
      </dsp:nvSpPr>
      <dsp:spPr>
        <a:xfrm>
          <a:off x="0" y="4283035"/>
          <a:ext cx="7632848" cy="332676"/>
        </a:xfrm>
        <a:prstGeom prst="rect">
          <a:avLst/>
        </a:prstGeom>
        <a:gradFill rotWithShape="0">
          <a:gsLst>
            <a:gs pos="0">
              <a:schemeClr val="accent3">
                <a:shade val="90000"/>
                <a:hueOff val="0"/>
                <a:satOff val="0"/>
                <a:lumOff val="0"/>
                <a:alphaOff val="0"/>
                <a:tint val="62000"/>
                <a:satMod val="180000"/>
              </a:schemeClr>
            </a:gs>
            <a:gs pos="65000">
              <a:schemeClr val="accent3">
                <a:shade val="90000"/>
                <a:hueOff val="0"/>
                <a:satOff val="0"/>
                <a:lumOff val="0"/>
                <a:alphaOff val="0"/>
                <a:tint val="32000"/>
                <a:satMod val="250000"/>
              </a:schemeClr>
            </a:gs>
            <a:gs pos="100000">
              <a:schemeClr val="accent3">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3D3DA-7727-4B77-A7F5-7991A0F2919B}">
      <dsp:nvSpPr>
        <dsp:cNvPr id="0" name=""/>
        <dsp:cNvSpPr/>
      </dsp:nvSpPr>
      <dsp:spPr>
        <a:xfrm>
          <a:off x="0" y="136815"/>
          <a:ext cx="7632848" cy="878495"/>
        </a:xfrm>
        <a:prstGeom prst="rect">
          <a:avLst/>
        </a:prstGeom>
        <a:gradFill rotWithShape="0">
          <a:gsLst>
            <a:gs pos="0">
              <a:schemeClr val="accent3">
                <a:shade val="90000"/>
                <a:hueOff val="0"/>
                <a:satOff val="0"/>
                <a:lumOff val="0"/>
                <a:alphaOff val="0"/>
                <a:tint val="62000"/>
                <a:satMod val="180000"/>
              </a:schemeClr>
            </a:gs>
            <a:gs pos="65000">
              <a:schemeClr val="accent3">
                <a:shade val="90000"/>
                <a:hueOff val="0"/>
                <a:satOff val="0"/>
                <a:lumOff val="0"/>
                <a:alphaOff val="0"/>
                <a:tint val="32000"/>
                <a:satMod val="250000"/>
              </a:schemeClr>
            </a:gs>
            <a:gs pos="100000">
              <a:schemeClr val="accent3">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DÖRDÜNCÜ DÜZEYDE ÜSTÜN ZEKA İŞARETLERİ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0" y="136815"/>
        <a:ext cx="7632848" cy="878495"/>
      </dsp:txXfrm>
    </dsp:sp>
    <dsp:sp modelId="{9F14C192-4FD2-4FEF-BDEC-ADA6A1B5BFDE}">
      <dsp:nvSpPr>
        <dsp:cNvPr id="0" name=""/>
        <dsp:cNvSpPr/>
      </dsp:nvSpPr>
      <dsp:spPr>
        <a:xfrm>
          <a:off x="3726" y="1008111"/>
          <a:ext cx="2541798" cy="3555754"/>
        </a:xfrm>
        <a:prstGeom prst="rect">
          <a:avLst/>
        </a:prstGeom>
        <a:gradFill rotWithShape="0">
          <a:gsLst>
            <a:gs pos="0">
              <a:schemeClr val="accent3">
                <a:shade val="50000"/>
                <a:hueOff val="0"/>
                <a:satOff val="0"/>
                <a:lumOff val="0"/>
                <a:alphaOff val="0"/>
                <a:shade val="15000"/>
                <a:satMod val="180000"/>
              </a:schemeClr>
            </a:gs>
            <a:gs pos="50000">
              <a:schemeClr val="accent3">
                <a:shade val="50000"/>
                <a:hueOff val="0"/>
                <a:satOff val="0"/>
                <a:lumOff val="0"/>
                <a:alphaOff val="0"/>
                <a:shade val="45000"/>
                <a:satMod val="170000"/>
              </a:schemeClr>
            </a:gs>
            <a:gs pos="70000">
              <a:schemeClr val="accent3">
                <a:shade val="50000"/>
                <a:hueOff val="0"/>
                <a:satOff val="0"/>
                <a:lumOff val="0"/>
                <a:alphaOff val="0"/>
                <a:tint val="99000"/>
                <a:shade val="65000"/>
                <a:satMod val="155000"/>
              </a:schemeClr>
            </a:gs>
            <a:gs pos="100000">
              <a:schemeClr val="accent3">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3-4 aylık iken, kitaplar favori alanları olur, 6 aylıkken yönerge alırlar, 5,5-9 aylık kelime telaffuzu, 12-15 aylıkken sayıları, renkleri tanıma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3726" y="1008111"/>
        <a:ext cx="2541798" cy="3555754"/>
      </dsp:txXfrm>
    </dsp:sp>
    <dsp:sp modelId="{40E299B2-3417-44F6-AE1B-EA5FEA55CF05}">
      <dsp:nvSpPr>
        <dsp:cNvPr id="0" name=""/>
        <dsp:cNvSpPr/>
      </dsp:nvSpPr>
      <dsp:spPr>
        <a:xfrm>
          <a:off x="2545524" y="1008111"/>
          <a:ext cx="2541798" cy="3555754"/>
        </a:xfrm>
        <a:prstGeom prst="rect">
          <a:avLst/>
        </a:prstGeom>
        <a:gradFill rotWithShape="0">
          <a:gsLst>
            <a:gs pos="0">
              <a:schemeClr val="accent3">
                <a:shade val="50000"/>
                <a:hueOff val="42452"/>
                <a:satOff val="13982"/>
                <a:lumOff val="24147"/>
                <a:alphaOff val="0"/>
                <a:shade val="15000"/>
                <a:satMod val="180000"/>
              </a:schemeClr>
            </a:gs>
            <a:gs pos="50000">
              <a:schemeClr val="accent3">
                <a:shade val="50000"/>
                <a:hueOff val="42452"/>
                <a:satOff val="13982"/>
                <a:lumOff val="24147"/>
                <a:alphaOff val="0"/>
                <a:shade val="45000"/>
                <a:satMod val="170000"/>
              </a:schemeClr>
            </a:gs>
            <a:gs pos="70000">
              <a:schemeClr val="accent3">
                <a:shade val="50000"/>
                <a:hueOff val="42452"/>
                <a:satOff val="13982"/>
                <a:lumOff val="24147"/>
                <a:alphaOff val="0"/>
                <a:tint val="99000"/>
                <a:shade val="65000"/>
                <a:satMod val="155000"/>
              </a:schemeClr>
            </a:gs>
            <a:gs pos="100000">
              <a:schemeClr val="accent3">
                <a:shade val="50000"/>
                <a:hueOff val="42452"/>
                <a:satOff val="13982"/>
                <a:lumOff val="2414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15-22 aylıkken alfabeyi öğrenme, 2 yaşından önce okunan kitapları ezberleyebilme, 15-24 aylıkken  karmaşık cümle kurma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545524" y="1008111"/>
        <a:ext cx="2541798" cy="3555754"/>
      </dsp:txXfrm>
    </dsp:sp>
    <dsp:sp modelId="{0215C4CD-CE43-4BD2-8A0D-EF78865BE006}">
      <dsp:nvSpPr>
        <dsp:cNvPr id="0" name=""/>
        <dsp:cNvSpPr/>
      </dsp:nvSpPr>
      <dsp:spPr>
        <a:xfrm>
          <a:off x="5087323" y="1008111"/>
          <a:ext cx="2541798" cy="3555754"/>
        </a:xfrm>
        <a:prstGeom prst="rect">
          <a:avLst/>
        </a:prstGeom>
        <a:gradFill rotWithShape="0">
          <a:gsLst>
            <a:gs pos="0">
              <a:schemeClr val="accent3">
                <a:shade val="50000"/>
                <a:hueOff val="42452"/>
                <a:satOff val="13982"/>
                <a:lumOff val="24147"/>
                <a:alphaOff val="0"/>
                <a:shade val="15000"/>
                <a:satMod val="180000"/>
              </a:schemeClr>
            </a:gs>
            <a:gs pos="50000">
              <a:schemeClr val="accent3">
                <a:shade val="50000"/>
                <a:hueOff val="42452"/>
                <a:satOff val="13982"/>
                <a:lumOff val="24147"/>
                <a:alphaOff val="0"/>
                <a:shade val="45000"/>
                <a:satMod val="170000"/>
              </a:schemeClr>
            </a:gs>
            <a:gs pos="70000">
              <a:schemeClr val="accent3">
                <a:shade val="50000"/>
                <a:hueOff val="42452"/>
                <a:satOff val="13982"/>
                <a:lumOff val="24147"/>
                <a:alphaOff val="0"/>
                <a:tint val="99000"/>
                <a:shade val="65000"/>
                <a:satMod val="155000"/>
              </a:schemeClr>
            </a:gs>
            <a:gs pos="100000">
              <a:schemeClr val="accent3">
                <a:shade val="50000"/>
                <a:hueOff val="42452"/>
                <a:satOff val="13982"/>
                <a:lumOff val="2414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3-4 yaşında atlayarak sayma, 3 yaşında gerçek dışı şeyleri sorgulama, 3,5-4,5 yaşında kitap okuma, 6 yaşında 2 ile 5 yıl daha üst düzeyde okuma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5087323" y="1008111"/>
        <a:ext cx="2541798" cy="3555754"/>
      </dsp:txXfrm>
    </dsp:sp>
    <dsp:sp modelId="{3673D38F-4025-463F-950D-2659E16265DF}">
      <dsp:nvSpPr>
        <dsp:cNvPr id="0" name=""/>
        <dsp:cNvSpPr/>
      </dsp:nvSpPr>
      <dsp:spPr>
        <a:xfrm>
          <a:off x="0" y="4283035"/>
          <a:ext cx="7632848" cy="332676"/>
        </a:xfrm>
        <a:prstGeom prst="rect">
          <a:avLst/>
        </a:prstGeom>
        <a:gradFill rotWithShape="0">
          <a:gsLst>
            <a:gs pos="0">
              <a:schemeClr val="accent3">
                <a:shade val="90000"/>
                <a:hueOff val="0"/>
                <a:satOff val="0"/>
                <a:lumOff val="0"/>
                <a:alphaOff val="0"/>
                <a:tint val="62000"/>
                <a:satMod val="180000"/>
              </a:schemeClr>
            </a:gs>
            <a:gs pos="65000">
              <a:schemeClr val="accent3">
                <a:shade val="90000"/>
                <a:hueOff val="0"/>
                <a:satOff val="0"/>
                <a:lumOff val="0"/>
                <a:alphaOff val="0"/>
                <a:tint val="32000"/>
                <a:satMod val="250000"/>
              </a:schemeClr>
            </a:gs>
            <a:gs pos="100000">
              <a:schemeClr val="accent3">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3D3DA-7727-4B77-A7F5-7991A0F2919B}">
      <dsp:nvSpPr>
        <dsp:cNvPr id="0" name=""/>
        <dsp:cNvSpPr/>
      </dsp:nvSpPr>
      <dsp:spPr>
        <a:xfrm>
          <a:off x="0" y="136815"/>
          <a:ext cx="7632848" cy="878495"/>
        </a:xfrm>
        <a:prstGeom prst="rect">
          <a:avLst/>
        </a:prstGeom>
        <a:gradFill rotWithShape="0">
          <a:gsLst>
            <a:gs pos="0">
              <a:schemeClr val="accent5">
                <a:shade val="90000"/>
                <a:hueOff val="0"/>
                <a:satOff val="0"/>
                <a:lumOff val="0"/>
                <a:alphaOff val="0"/>
                <a:tint val="62000"/>
                <a:satMod val="180000"/>
              </a:schemeClr>
            </a:gs>
            <a:gs pos="65000">
              <a:schemeClr val="accent5">
                <a:shade val="90000"/>
                <a:hueOff val="0"/>
                <a:satOff val="0"/>
                <a:lumOff val="0"/>
                <a:alphaOff val="0"/>
                <a:tint val="32000"/>
                <a:satMod val="250000"/>
              </a:schemeClr>
            </a:gs>
            <a:gs pos="100000">
              <a:schemeClr val="accent5">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ÜÇÜNCÜ DÜZEYDE ÜSTÜN ZEKA İŞARETLERİ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0" y="136815"/>
        <a:ext cx="7632848" cy="878495"/>
      </dsp:txXfrm>
    </dsp:sp>
    <dsp:sp modelId="{9F14C192-4FD2-4FEF-BDEC-ADA6A1B5BFDE}">
      <dsp:nvSpPr>
        <dsp:cNvPr id="0" name=""/>
        <dsp:cNvSpPr/>
      </dsp:nvSpPr>
      <dsp:spPr>
        <a:xfrm>
          <a:off x="3726" y="1008111"/>
          <a:ext cx="2541798" cy="3555754"/>
        </a:xfrm>
        <a:prstGeom prst="rect">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Çoğu doğumda hemen sonra çevreyi algılar, 1 yaşından önce kitaplara ilgi gösterir, 6 aylıkken ne konuşulduğunu anlar, 10 aylıkken kitap sayfalarını kendi çevirir.</a:t>
          </a:r>
          <a:endParaRPr lang="tr-TR" sz="1800" kern="1200" dirty="0">
            <a:effectLst>
              <a:outerShdw blurRad="38100" dist="38100" dir="2700000" algn="tl">
                <a:srgbClr val="000000">
                  <a:alpha val="43137"/>
                </a:srgbClr>
              </a:outerShdw>
            </a:effectLst>
            <a:latin typeface="Cambria" pitchFamily="18" charset="0"/>
          </a:endParaRPr>
        </a:p>
      </dsp:txBody>
      <dsp:txXfrm>
        <a:off x="3726" y="1008111"/>
        <a:ext cx="2541798" cy="3555754"/>
      </dsp:txXfrm>
    </dsp:sp>
    <dsp:sp modelId="{40E299B2-3417-44F6-AE1B-EA5FEA55CF05}">
      <dsp:nvSpPr>
        <dsp:cNvPr id="0" name=""/>
        <dsp:cNvSpPr/>
      </dsp:nvSpPr>
      <dsp:spPr>
        <a:xfrm>
          <a:off x="2545524" y="1008111"/>
          <a:ext cx="2541798" cy="3555754"/>
        </a:xfrm>
        <a:prstGeom prst="rect">
          <a:avLst/>
        </a:prstGeom>
        <a:gradFill rotWithShape="0">
          <a:gsLst>
            <a:gs pos="0">
              <a:schemeClr val="accent5">
                <a:hueOff val="-12897"/>
                <a:satOff val="-9251"/>
                <a:lumOff val="-4902"/>
                <a:alphaOff val="0"/>
                <a:shade val="15000"/>
                <a:satMod val="180000"/>
              </a:schemeClr>
            </a:gs>
            <a:gs pos="50000">
              <a:schemeClr val="accent5">
                <a:hueOff val="-12897"/>
                <a:satOff val="-9251"/>
                <a:lumOff val="-4902"/>
                <a:alphaOff val="0"/>
                <a:shade val="45000"/>
                <a:satMod val="170000"/>
              </a:schemeClr>
            </a:gs>
            <a:gs pos="70000">
              <a:schemeClr val="accent5">
                <a:hueOff val="-12897"/>
                <a:satOff val="-9251"/>
                <a:lumOff val="-4902"/>
                <a:alphaOff val="0"/>
                <a:tint val="99000"/>
                <a:shade val="65000"/>
                <a:satMod val="155000"/>
              </a:schemeClr>
            </a:gs>
            <a:gs pos="100000">
              <a:schemeClr val="accent5">
                <a:hueOff val="-12897"/>
                <a:satOff val="-9251"/>
                <a:lumOff val="-4902"/>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15-18 aylıkken renkleri bilir, 20-44 aylıkken levhaları okuyabilir, 15-24 aylıkken dörtten fazla kelimeli karmaşık cümleler kurar.</a:t>
          </a:r>
          <a:endParaRPr lang="tr-TR" sz="1800" kern="1200" dirty="0">
            <a:effectLst>
              <a:outerShdw blurRad="38100" dist="38100" dir="2700000" algn="tl">
                <a:srgbClr val="000000">
                  <a:alpha val="43137"/>
                </a:srgbClr>
              </a:outerShdw>
            </a:effectLst>
            <a:latin typeface="Cambria" pitchFamily="18" charset="0"/>
          </a:endParaRPr>
        </a:p>
      </dsp:txBody>
      <dsp:txXfrm>
        <a:off x="2545524" y="1008111"/>
        <a:ext cx="2541798" cy="3555754"/>
      </dsp:txXfrm>
    </dsp:sp>
    <dsp:sp modelId="{0215C4CD-CE43-4BD2-8A0D-EF78865BE006}">
      <dsp:nvSpPr>
        <dsp:cNvPr id="0" name=""/>
        <dsp:cNvSpPr/>
      </dsp:nvSpPr>
      <dsp:spPr>
        <a:xfrm>
          <a:off x="5087323" y="1008111"/>
          <a:ext cx="2541798" cy="3555754"/>
        </a:xfrm>
        <a:prstGeom prst="rect">
          <a:avLst/>
        </a:prstGeom>
        <a:gradFill rotWithShape="0">
          <a:gsLst>
            <a:gs pos="0">
              <a:schemeClr val="accent5">
                <a:hueOff val="-25795"/>
                <a:satOff val="-18503"/>
                <a:lumOff val="-9803"/>
                <a:alphaOff val="0"/>
                <a:shade val="15000"/>
                <a:satMod val="180000"/>
              </a:schemeClr>
            </a:gs>
            <a:gs pos="50000">
              <a:schemeClr val="accent5">
                <a:hueOff val="-25795"/>
                <a:satOff val="-18503"/>
                <a:lumOff val="-9803"/>
                <a:alphaOff val="0"/>
                <a:shade val="45000"/>
                <a:satMod val="170000"/>
              </a:schemeClr>
            </a:gs>
            <a:gs pos="70000">
              <a:schemeClr val="accent5">
                <a:hueOff val="-25795"/>
                <a:satOff val="-18503"/>
                <a:lumOff val="-9803"/>
                <a:alphaOff val="0"/>
                <a:tint val="99000"/>
                <a:shade val="65000"/>
                <a:satMod val="155000"/>
              </a:schemeClr>
            </a:gs>
            <a:gs pos="100000">
              <a:schemeClr val="accent5">
                <a:hueOff val="-25795"/>
                <a:satOff val="-18503"/>
                <a:lumOff val="-980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17-24 aylıkken tüm alfabeyi öğrenir. 2,5-3 yaşlarında iken harfleri, rakamları öğrenirler. 3-4 yaşında bilimsel olaylara ilgi,5 yaşında okuma-yazma, 6 yaşında zevk almak için kitap okuma.</a:t>
          </a:r>
          <a:endParaRPr lang="tr-TR" sz="1800" kern="1200" dirty="0">
            <a:effectLst>
              <a:outerShdw blurRad="38100" dist="38100" dir="2700000" algn="tl">
                <a:srgbClr val="000000">
                  <a:alpha val="43137"/>
                </a:srgbClr>
              </a:outerShdw>
            </a:effectLst>
            <a:latin typeface="Cambria" pitchFamily="18" charset="0"/>
          </a:endParaRPr>
        </a:p>
      </dsp:txBody>
      <dsp:txXfrm>
        <a:off x="5087323" y="1008111"/>
        <a:ext cx="2541798" cy="3555754"/>
      </dsp:txXfrm>
    </dsp:sp>
    <dsp:sp modelId="{3673D38F-4025-463F-950D-2659E16265DF}">
      <dsp:nvSpPr>
        <dsp:cNvPr id="0" name=""/>
        <dsp:cNvSpPr/>
      </dsp:nvSpPr>
      <dsp:spPr>
        <a:xfrm>
          <a:off x="0" y="4283035"/>
          <a:ext cx="7632848" cy="332676"/>
        </a:xfrm>
        <a:prstGeom prst="rect">
          <a:avLst/>
        </a:prstGeom>
        <a:gradFill rotWithShape="0">
          <a:gsLst>
            <a:gs pos="0">
              <a:schemeClr val="accent5">
                <a:shade val="90000"/>
                <a:hueOff val="0"/>
                <a:satOff val="0"/>
                <a:lumOff val="0"/>
                <a:alphaOff val="0"/>
                <a:tint val="62000"/>
                <a:satMod val="180000"/>
              </a:schemeClr>
            </a:gs>
            <a:gs pos="65000">
              <a:schemeClr val="accent5">
                <a:shade val="90000"/>
                <a:hueOff val="0"/>
                <a:satOff val="0"/>
                <a:lumOff val="0"/>
                <a:alphaOff val="0"/>
                <a:tint val="32000"/>
                <a:satMod val="250000"/>
              </a:schemeClr>
            </a:gs>
            <a:gs pos="100000">
              <a:schemeClr val="accent5">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3D3DA-7727-4B77-A7F5-7991A0F2919B}">
      <dsp:nvSpPr>
        <dsp:cNvPr id="0" name=""/>
        <dsp:cNvSpPr/>
      </dsp:nvSpPr>
      <dsp:spPr>
        <a:xfrm>
          <a:off x="0" y="136815"/>
          <a:ext cx="7632848" cy="878495"/>
        </a:xfrm>
        <a:prstGeom prst="rect">
          <a:avLst/>
        </a:prstGeom>
        <a:gradFill rotWithShape="0">
          <a:gsLst>
            <a:gs pos="0">
              <a:schemeClr val="accent4">
                <a:shade val="90000"/>
                <a:hueOff val="0"/>
                <a:satOff val="0"/>
                <a:lumOff val="0"/>
                <a:alphaOff val="0"/>
                <a:tint val="62000"/>
                <a:satMod val="180000"/>
              </a:schemeClr>
            </a:gs>
            <a:gs pos="65000">
              <a:schemeClr val="accent4">
                <a:shade val="90000"/>
                <a:hueOff val="0"/>
                <a:satOff val="0"/>
                <a:lumOff val="0"/>
                <a:alphaOff val="0"/>
                <a:tint val="32000"/>
                <a:satMod val="250000"/>
              </a:schemeClr>
            </a:gs>
            <a:gs pos="100000">
              <a:schemeClr val="accent4">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İKİNCİ DÜZEYDE ÜSTÜN ZEKA İŞARETLERİ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0" y="136815"/>
        <a:ext cx="7632848" cy="878495"/>
      </dsp:txXfrm>
    </dsp:sp>
    <dsp:sp modelId="{9F14C192-4FD2-4FEF-BDEC-ADA6A1B5BFDE}">
      <dsp:nvSpPr>
        <dsp:cNvPr id="0" name=""/>
        <dsp:cNvSpPr/>
      </dsp:nvSpPr>
      <dsp:spPr>
        <a:xfrm>
          <a:off x="3726" y="1008111"/>
          <a:ext cx="2541798" cy="3555754"/>
        </a:xfrm>
        <a:prstGeom prst="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Neredeyse hepsi 6-12 aylıkken yönerge ve soruları anlar, 15-18 aylıkken kelimeleri bilir, renkleri tanır, 2 yaşına kadar üç kelimeli cümleler kurar. 12-20 aylıkken sayıları tanır.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3726" y="1008111"/>
        <a:ext cx="2541798" cy="3555754"/>
      </dsp:txXfrm>
    </dsp:sp>
    <dsp:sp modelId="{40E299B2-3417-44F6-AE1B-EA5FEA55CF05}">
      <dsp:nvSpPr>
        <dsp:cNvPr id="0" name=""/>
        <dsp:cNvSpPr/>
      </dsp:nvSpPr>
      <dsp:spPr>
        <a:xfrm>
          <a:off x="2545524" y="1008111"/>
          <a:ext cx="2541798" cy="3555754"/>
        </a:xfrm>
        <a:prstGeom prst="rect">
          <a:avLst/>
        </a:prstGeom>
        <a:gradFill rotWithShape="0">
          <a:gsLst>
            <a:gs pos="0">
              <a:schemeClr val="accent4">
                <a:hueOff val="-887145"/>
                <a:satOff val="-29867"/>
                <a:lumOff val="-7255"/>
                <a:alphaOff val="0"/>
                <a:shade val="15000"/>
                <a:satMod val="180000"/>
              </a:schemeClr>
            </a:gs>
            <a:gs pos="50000">
              <a:schemeClr val="accent4">
                <a:hueOff val="-887145"/>
                <a:satOff val="-29867"/>
                <a:lumOff val="-7255"/>
                <a:alphaOff val="0"/>
                <a:shade val="45000"/>
                <a:satMod val="170000"/>
              </a:schemeClr>
            </a:gs>
            <a:gs pos="70000">
              <a:schemeClr val="accent4">
                <a:hueOff val="-887145"/>
                <a:satOff val="-29867"/>
                <a:lumOff val="-7255"/>
                <a:alphaOff val="0"/>
                <a:tint val="99000"/>
                <a:shade val="65000"/>
                <a:satMod val="155000"/>
              </a:schemeClr>
            </a:gs>
            <a:gs pos="100000">
              <a:schemeClr val="accent4">
                <a:hueOff val="-887145"/>
                <a:satOff val="-29867"/>
                <a:lumOff val="-7255"/>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3-4 yaşlarında harfleri kelimeleri, sayıları yazar, 4-5 yaşlarında fen bilimlerine ilgi, 4,5 yaşında bilgisayar kullanma, </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545524" y="1008111"/>
        <a:ext cx="2541798" cy="3555754"/>
      </dsp:txXfrm>
    </dsp:sp>
    <dsp:sp modelId="{0215C4CD-CE43-4BD2-8A0D-EF78865BE006}">
      <dsp:nvSpPr>
        <dsp:cNvPr id="0" name=""/>
        <dsp:cNvSpPr/>
      </dsp:nvSpPr>
      <dsp:spPr>
        <a:xfrm>
          <a:off x="5087323" y="1008111"/>
          <a:ext cx="2541798" cy="3555754"/>
        </a:xfrm>
        <a:prstGeom prst="rect">
          <a:avLst/>
        </a:prstGeom>
        <a:gradFill rotWithShape="0">
          <a:gsLst>
            <a:gs pos="0">
              <a:schemeClr val="accent4">
                <a:hueOff val="-1774289"/>
                <a:satOff val="-59734"/>
                <a:lumOff val="-14510"/>
                <a:alphaOff val="0"/>
                <a:shade val="15000"/>
                <a:satMod val="180000"/>
              </a:schemeClr>
            </a:gs>
            <a:gs pos="50000">
              <a:schemeClr val="accent4">
                <a:hueOff val="-1774289"/>
                <a:satOff val="-59734"/>
                <a:lumOff val="-14510"/>
                <a:alphaOff val="0"/>
                <a:shade val="45000"/>
                <a:satMod val="170000"/>
              </a:schemeClr>
            </a:gs>
            <a:gs pos="70000">
              <a:schemeClr val="accent4">
                <a:hueOff val="-1774289"/>
                <a:satOff val="-59734"/>
                <a:lumOff val="-14510"/>
                <a:alphaOff val="0"/>
                <a:tint val="99000"/>
                <a:shade val="65000"/>
                <a:satMod val="155000"/>
              </a:schemeClr>
            </a:gs>
            <a:gs pos="100000">
              <a:schemeClr val="accent4">
                <a:hueOff val="-1774289"/>
                <a:satOff val="-59734"/>
                <a:lumOff val="-1451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Çoğu 5 yaşına gelen kadar sayıları sayar, sayılar konusunda bazı temel gerçekleri öğrenir.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5087323" y="1008111"/>
        <a:ext cx="2541798" cy="3555754"/>
      </dsp:txXfrm>
    </dsp:sp>
    <dsp:sp modelId="{3673D38F-4025-463F-950D-2659E16265DF}">
      <dsp:nvSpPr>
        <dsp:cNvPr id="0" name=""/>
        <dsp:cNvSpPr/>
      </dsp:nvSpPr>
      <dsp:spPr>
        <a:xfrm>
          <a:off x="0" y="4283035"/>
          <a:ext cx="7632848" cy="332676"/>
        </a:xfrm>
        <a:prstGeom prst="rect">
          <a:avLst/>
        </a:prstGeom>
        <a:gradFill rotWithShape="0">
          <a:gsLst>
            <a:gs pos="0">
              <a:schemeClr val="accent4">
                <a:shade val="90000"/>
                <a:hueOff val="0"/>
                <a:satOff val="0"/>
                <a:lumOff val="0"/>
                <a:alphaOff val="0"/>
                <a:tint val="62000"/>
                <a:satMod val="180000"/>
              </a:schemeClr>
            </a:gs>
            <a:gs pos="65000">
              <a:schemeClr val="accent4">
                <a:shade val="90000"/>
                <a:hueOff val="0"/>
                <a:satOff val="0"/>
                <a:lumOff val="0"/>
                <a:alphaOff val="0"/>
                <a:tint val="32000"/>
                <a:satMod val="250000"/>
              </a:schemeClr>
            </a:gs>
            <a:gs pos="100000">
              <a:schemeClr val="accent4">
                <a:shade val="90000"/>
                <a:hueOff val="0"/>
                <a:satOff val="0"/>
                <a:lumOff val="0"/>
                <a:alphaOff val="0"/>
                <a:tint val="23000"/>
                <a:satMod val="30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1124744"/>
            <a:ext cx="7848600" cy="1440160"/>
          </a:xfrm>
        </p:spPr>
        <p:txBody>
          <a:bodyPr>
            <a:normAutofit/>
          </a:bodyPr>
          <a:lstStyle/>
          <a:p>
            <a:pPr algn="ct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3140968"/>
            <a:ext cx="7632848" cy="3168352"/>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15</a:t>
            </a:r>
          </a:p>
          <a:p>
            <a:pPr algn="ctr"/>
            <a:r>
              <a:rPr lang="tr-TR" sz="2800" i="1" dirty="0" smtClean="0">
                <a:effectLst>
                  <a:outerShdw blurRad="38100" dist="38100" dir="2700000" algn="tl">
                    <a:srgbClr val="000000">
                      <a:alpha val="43137"/>
                    </a:srgbClr>
                  </a:outerShdw>
                </a:effectLst>
                <a:latin typeface="Cambria" pitchFamily="18" charset="0"/>
              </a:rPr>
              <a:t>ÜSTÜN ZEKALI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Zekalı Çocukların IQ Düzeylerine Göre Gösterdikleri 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611560" y="1628800"/>
          <a:ext cx="763284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Zekalı Çocukların IQ Düzeylerine Göre Gösterdikleri 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611560" y="1628800"/>
          <a:ext cx="763284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Zekalı Çocukların IQ Düzeylerine Göre Gösterdikleri 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611560" y="1628800"/>
          <a:ext cx="763284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ZEKALI ÖĞRENCİLERİN TANILANMA İLKELERİ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539552" y="1412776"/>
            <a:ext cx="7920880" cy="5429179"/>
          </a:xfrm>
        </p:spPr>
        <p:txBody>
          <a:bodyPr/>
          <a:lstStyle/>
          <a:p>
            <a:r>
              <a:rPr lang="tr-TR" sz="1800" i="1" u="sng" dirty="0" smtClean="0">
                <a:effectLst>
                  <a:outerShdw blurRad="38100" dist="38100" dir="2700000" algn="tl">
                    <a:srgbClr val="000000">
                      <a:alpha val="43137"/>
                    </a:srgbClr>
                  </a:outerShdw>
                </a:effectLst>
                <a:latin typeface="Cambria" pitchFamily="18" charset="0"/>
              </a:rPr>
              <a:t>Yarar:</a:t>
            </a:r>
            <a:r>
              <a:rPr lang="tr-TR" sz="1800" i="1" dirty="0" smtClean="0">
                <a:effectLst>
                  <a:outerShdw blurRad="38100" dist="38100" dir="2700000" algn="tl">
                    <a:srgbClr val="000000">
                      <a:alpha val="43137"/>
                    </a:srgbClr>
                  </a:outerShdw>
                </a:effectLst>
                <a:latin typeface="Cambria" pitchFamily="18" charset="0"/>
              </a:rPr>
              <a:t> </a:t>
            </a:r>
            <a:r>
              <a:rPr lang="tr-TR" sz="1800" dirty="0" smtClean="0">
                <a:effectLst>
                  <a:outerShdw blurRad="38100" dist="38100" dir="2700000" algn="tl">
                    <a:srgbClr val="000000">
                      <a:alpha val="43137"/>
                    </a:srgbClr>
                  </a:outerShdw>
                </a:effectLst>
                <a:latin typeface="Cambria" pitchFamily="18" charset="0"/>
              </a:rPr>
              <a:t>tanılama öğrenci için yararlı olmalıdır. </a:t>
            </a:r>
          </a:p>
          <a:p>
            <a:endParaRPr lang="tr-TR" sz="1800"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Bilimsellik: </a:t>
            </a:r>
            <a:r>
              <a:rPr lang="tr-TR" sz="1800" dirty="0" smtClean="0">
                <a:effectLst>
                  <a:outerShdw blurRad="38100" dist="38100" dir="2700000" algn="tl">
                    <a:srgbClr val="000000">
                      <a:alpha val="43137"/>
                    </a:srgbClr>
                  </a:outerShdw>
                </a:effectLst>
                <a:latin typeface="Cambria" pitchFamily="18" charset="0"/>
              </a:rPr>
              <a:t>tanılama bilimsel yöntemleri temel almalıdır.</a:t>
            </a:r>
          </a:p>
          <a:p>
            <a:endParaRPr lang="tr-TR" sz="1800" i="1"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Kapsamlılık:</a:t>
            </a:r>
            <a:r>
              <a:rPr lang="tr-TR" sz="1800" u="sng" dirty="0" smtClean="0">
                <a:effectLst>
                  <a:outerShdw blurRad="38100" dist="38100" dir="2700000" algn="tl">
                    <a:srgbClr val="000000">
                      <a:alpha val="43137"/>
                    </a:srgbClr>
                  </a:outerShdw>
                </a:effectLst>
                <a:latin typeface="Cambria" pitchFamily="18" charset="0"/>
              </a:rPr>
              <a:t> </a:t>
            </a:r>
            <a:r>
              <a:rPr lang="tr-TR" sz="1800" dirty="0" smtClean="0">
                <a:effectLst>
                  <a:outerShdw blurRad="38100" dist="38100" dir="2700000" algn="tl">
                    <a:srgbClr val="000000">
                      <a:alpha val="43137"/>
                    </a:srgbClr>
                  </a:outerShdw>
                </a:effectLst>
                <a:latin typeface="Cambria" pitchFamily="18" charset="0"/>
              </a:rPr>
              <a:t>farklı türde yetenek profillerini tanılayabilmelidir.</a:t>
            </a:r>
          </a:p>
          <a:p>
            <a:endParaRPr lang="tr-TR" sz="1800" i="1"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Eşitlik: </a:t>
            </a:r>
            <a:r>
              <a:rPr lang="tr-TR" sz="1800" dirty="0" smtClean="0">
                <a:effectLst>
                  <a:outerShdw blurRad="38100" dist="38100" dir="2700000" algn="tl">
                    <a:srgbClr val="000000">
                      <a:alpha val="43137"/>
                    </a:srgbClr>
                  </a:outerShdw>
                </a:effectLst>
                <a:latin typeface="Cambria" pitchFamily="18" charset="0"/>
              </a:rPr>
              <a:t>tüm öğrenciler tanılama sürecinden geçme hakkına sahip olmalıdır.</a:t>
            </a:r>
          </a:p>
          <a:p>
            <a:endParaRPr lang="tr-TR" sz="1800" i="1"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Erken tanı:</a:t>
            </a:r>
            <a:r>
              <a:rPr lang="tr-TR" sz="1800" dirty="0" smtClean="0">
                <a:effectLst>
                  <a:outerShdw blurRad="38100" dist="38100" dir="2700000" algn="tl">
                    <a:srgbClr val="000000">
                      <a:alpha val="43137"/>
                    </a:srgbClr>
                  </a:outerShdw>
                </a:effectLst>
                <a:latin typeface="Cambria" pitchFamily="18" charset="0"/>
              </a:rPr>
              <a:t> tanılamalar olabildiğince erken başlamalıdır.</a:t>
            </a:r>
          </a:p>
          <a:p>
            <a:endParaRPr lang="tr-TR" sz="1800" i="1"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Süreklilik: </a:t>
            </a:r>
            <a:r>
              <a:rPr lang="tr-TR" sz="1800" dirty="0" smtClean="0">
                <a:effectLst>
                  <a:outerShdw blurRad="38100" dist="38100" dir="2700000" algn="tl">
                    <a:srgbClr val="000000">
                      <a:alpha val="43137"/>
                    </a:srgbClr>
                  </a:outerShdw>
                </a:effectLst>
                <a:latin typeface="Cambria" pitchFamily="18" charset="0"/>
              </a:rPr>
              <a:t>yılda en az bir defa tanılama işlemi yapılmalıdır.</a:t>
            </a:r>
          </a:p>
          <a:p>
            <a:endParaRPr lang="tr-TR" sz="1800" i="1"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Uygun araç: </a:t>
            </a:r>
            <a:r>
              <a:rPr lang="tr-TR" sz="1800" dirty="0" smtClean="0">
                <a:effectLst>
                  <a:outerShdw blurRad="38100" dist="38100" dir="2700000" algn="tl">
                    <a:srgbClr val="000000">
                      <a:alpha val="43137"/>
                    </a:srgbClr>
                  </a:outerShdw>
                </a:effectLst>
                <a:latin typeface="Cambria" pitchFamily="18" charset="0"/>
              </a:rPr>
              <a:t>tanılamada kullanılan araçlar amaç ve içerikle uygun olmalıdır.</a:t>
            </a:r>
          </a:p>
          <a:p>
            <a:endParaRPr lang="tr-TR" sz="1800" i="1" dirty="0" smtClean="0">
              <a:effectLst>
                <a:outerShdw blurRad="38100" dist="38100" dir="2700000" algn="tl">
                  <a:srgbClr val="000000">
                    <a:alpha val="43137"/>
                  </a:srgbClr>
                </a:outerShdw>
              </a:effectLst>
              <a:latin typeface="Cambria" pitchFamily="18" charset="0"/>
            </a:endParaRPr>
          </a:p>
          <a:p>
            <a:r>
              <a:rPr lang="tr-TR" sz="1800" i="1" u="sng" dirty="0" smtClean="0">
                <a:effectLst>
                  <a:outerShdw blurRad="38100" dist="38100" dir="2700000" algn="tl">
                    <a:srgbClr val="000000">
                      <a:alpha val="43137"/>
                    </a:srgbClr>
                  </a:outerShdw>
                </a:effectLst>
                <a:latin typeface="Cambria" pitchFamily="18" charset="0"/>
              </a:rPr>
              <a:t>Ortak karar: </a:t>
            </a:r>
            <a:r>
              <a:rPr lang="tr-TR" sz="1800" dirty="0" smtClean="0">
                <a:effectLst>
                  <a:outerShdw blurRad="38100" dist="38100" dir="2700000" algn="tl">
                    <a:srgbClr val="000000">
                      <a:alpha val="43137"/>
                    </a:srgbClr>
                  </a:outerShdw>
                </a:effectLst>
                <a:latin typeface="Cambria" pitchFamily="18" charset="0"/>
              </a:rPr>
              <a:t>tanılama bir ekip ya da komisyon tarafından yapılmalıdır.</a:t>
            </a:r>
            <a:endParaRPr lang="tr-TR" sz="1800" i="1" dirty="0" smtClean="0">
              <a:effectLst>
                <a:outerShdw blurRad="38100" dist="38100" dir="2700000" algn="tl">
                  <a:srgbClr val="000000">
                    <a:alpha val="43137"/>
                  </a:srgbClr>
                </a:outerShdw>
              </a:effectLst>
              <a:latin typeface="Cambria" pitchFamily="18" charset="0"/>
            </a:endParaRPr>
          </a:p>
          <a:p>
            <a:endParaRPr lang="tr-TR" sz="1800" i="1" dirty="0" smtClean="0">
              <a:effectLst>
                <a:outerShdw blurRad="38100" dist="38100" dir="2700000" algn="tl">
                  <a:srgbClr val="000000">
                    <a:alpha val="43137"/>
                  </a:srgbClr>
                </a:outerShdw>
              </a:effectLst>
              <a:latin typeface="Cambria" pitchFamily="18" charset="0"/>
            </a:endParaRPr>
          </a:p>
          <a:p>
            <a:pPr>
              <a:buNone/>
            </a:pPr>
            <a:endParaRPr lang="tr-TR" sz="1800" dirty="0" smtClean="0">
              <a:effectLst>
                <a:outerShdw blurRad="38100" dist="38100" dir="2700000" algn="tl">
                  <a:srgbClr val="000000">
                    <a:alpha val="43137"/>
                  </a:srgbClr>
                </a:outerShdw>
              </a:effectLst>
              <a:latin typeface="Cambria" pitchFamily="18" charset="0"/>
            </a:endParaRPr>
          </a:p>
          <a:p>
            <a:endParaRPr lang="tr-TR" sz="18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ZEKALI ÖĞRENCİLERİN EĞİTİMLERİNDE ÖĞRETİM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755576" y="1916832"/>
            <a:ext cx="4536504" cy="4464496"/>
          </a:xfrm>
        </p:spPr>
        <p:txBody>
          <a:bodyPr/>
          <a:lstStyle/>
          <a:p>
            <a:r>
              <a:rPr lang="tr-TR" sz="2000" b="1" i="1" dirty="0" smtClean="0">
                <a:effectLst>
                  <a:outerShdw blurRad="38100" dist="38100" dir="2700000" algn="tl">
                    <a:srgbClr val="000000">
                      <a:alpha val="43137"/>
                    </a:srgbClr>
                  </a:outerShdw>
                </a:effectLst>
                <a:latin typeface="Cambria" pitchFamily="18" charset="0"/>
              </a:rPr>
              <a:t>Okul içinde okul</a:t>
            </a:r>
          </a:p>
          <a:p>
            <a:r>
              <a:rPr lang="tr-TR" sz="2000" b="1" i="1" dirty="0" smtClean="0">
                <a:effectLst>
                  <a:outerShdw blurRad="38100" dist="38100" dir="2700000" algn="tl">
                    <a:srgbClr val="000000">
                      <a:alpha val="43137"/>
                    </a:srgbClr>
                  </a:outerShdw>
                </a:effectLst>
                <a:latin typeface="Cambria" pitchFamily="18" charset="0"/>
              </a:rPr>
              <a:t>Özel okul</a:t>
            </a:r>
          </a:p>
          <a:p>
            <a:r>
              <a:rPr lang="tr-TR" sz="2000" b="1" i="1" dirty="0" smtClean="0">
                <a:effectLst>
                  <a:outerShdw blurRad="38100" dist="38100" dir="2700000" algn="tl">
                    <a:srgbClr val="000000">
                      <a:alpha val="43137"/>
                    </a:srgbClr>
                  </a:outerShdw>
                </a:effectLst>
                <a:latin typeface="Cambria" pitchFamily="18" charset="0"/>
              </a:rPr>
              <a:t>Tam özel sınıf</a:t>
            </a:r>
          </a:p>
          <a:p>
            <a:r>
              <a:rPr lang="tr-TR" sz="2000" b="1" i="1" dirty="0" smtClean="0">
                <a:effectLst>
                  <a:outerShdw blurRad="38100" dist="38100" dir="2700000" algn="tl">
                    <a:srgbClr val="000000">
                      <a:alpha val="43137"/>
                    </a:srgbClr>
                  </a:outerShdw>
                </a:effectLst>
                <a:latin typeface="Cambria" pitchFamily="18" charset="0"/>
              </a:rPr>
              <a:t>Kısmen özel sınıf</a:t>
            </a:r>
          </a:p>
          <a:p>
            <a:r>
              <a:rPr lang="tr-TR" sz="2000" b="1" i="1" dirty="0" smtClean="0">
                <a:effectLst>
                  <a:outerShdw blurRad="38100" dist="38100" dir="2700000" algn="tl">
                    <a:srgbClr val="000000">
                      <a:alpha val="43137"/>
                    </a:srgbClr>
                  </a:outerShdw>
                </a:effectLst>
                <a:latin typeface="Cambria" pitchFamily="18" charset="0"/>
              </a:rPr>
              <a:t>XYZ gruplaması</a:t>
            </a:r>
          </a:p>
          <a:p>
            <a:r>
              <a:rPr lang="tr-TR" sz="2000" b="1" i="1" dirty="0" smtClean="0">
                <a:effectLst>
                  <a:outerShdw blurRad="38100" dist="38100" dir="2700000" algn="tl">
                    <a:srgbClr val="000000">
                      <a:alpha val="43137"/>
                    </a:srgbClr>
                  </a:outerShdw>
                </a:effectLst>
                <a:latin typeface="Cambria" pitchFamily="18" charset="0"/>
              </a:rPr>
              <a:t>Derleme sınıf</a:t>
            </a:r>
          </a:p>
          <a:p>
            <a:r>
              <a:rPr lang="tr-TR" sz="2000" b="1" i="1" dirty="0" smtClean="0">
                <a:effectLst>
                  <a:outerShdw blurRad="38100" dist="38100" dir="2700000" algn="tl">
                    <a:srgbClr val="000000">
                      <a:alpha val="43137"/>
                    </a:srgbClr>
                  </a:outerShdw>
                </a:effectLst>
                <a:latin typeface="Cambria" pitchFamily="18" charset="0"/>
              </a:rPr>
              <a:t>Derse dayalı yeniden gruplama</a:t>
            </a:r>
          </a:p>
          <a:p>
            <a:r>
              <a:rPr lang="tr-TR" sz="2000" b="1" i="1" dirty="0" smtClean="0">
                <a:effectLst>
                  <a:outerShdw blurRad="38100" dist="38100" dir="2700000" algn="tl">
                    <a:srgbClr val="000000">
                      <a:alpha val="43137"/>
                    </a:srgbClr>
                  </a:outerShdw>
                </a:effectLst>
                <a:latin typeface="Cambria" pitchFamily="18" charset="0"/>
              </a:rPr>
              <a:t>Hızlandırılmış sınıflararası sınıf</a:t>
            </a:r>
          </a:p>
          <a:p>
            <a:r>
              <a:rPr lang="tr-TR" sz="2000" b="1" i="1" dirty="0" smtClean="0">
                <a:effectLst>
                  <a:outerShdw blurRad="38100" dist="38100" dir="2700000" algn="tl">
                    <a:srgbClr val="000000">
                      <a:alpha val="43137"/>
                    </a:srgbClr>
                  </a:outerShdw>
                </a:effectLst>
                <a:latin typeface="Cambria" pitchFamily="18" charset="0"/>
              </a:rPr>
              <a:t>Kaynak odası</a:t>
            </a:r>
          </a:p>
          <a:p>
            <a:r>
              <a:rPr lang="tr-TR" sz="2000" b="1" i="1" dirty="0" smtClean="0">
                <a:effectLst>
                  <a:outerShdw blurRad="38100" dist="38100" dir="2700000" algn="tl">
                    <a:srgbClr val="000000">
                      <a:alpha val="43137"/>
                    </a:srgbClr>
                  </a:outerShdw>
                </a:effectLst>
                <a:latin typeface="Cambria" pitchFamily="18" charset="0"/>
              </a:rPr>
              <a:t>Sınıf içi benzer yetenek grupları</a:t>
            </a:r>
          </a:p>
          <a:p>
            <a:r>
              <a:rPr lang="tr-TR" sz="2000" b="1" i="1" dirty="0" smtClean="0">
                <a:effectLst>
                  <a:outerShdw blurRad="38100" dist="38100" dir="2700000" algn="tl">
                    <a:srgbClr val="000000">
                      <a:alpha val="43137"/>
                    </a:srgbClr>
                  </a:outerShdw>
                </a:effectLst>
                <a:latin typeface="Cambria" pitchFamily="18" charset="0"/>
              </a:rPr>
              <a:t>Sınıf içi karışık yetenek grupları</a:t>
            </a:r>
          </a:p>
          <a:p>
            <a:r>
              <a:rPr lang="tr-TR" sz="2000" b="1" i="1" dirty="0" smtClean="0">
                <a:effectLst>
                  <a:outerShdw blurRad="38100" dist="38100" dir="2700000" algn="tl">
                    <a:srgbClr val="000000">
                      <a:alpha val="43137"/>
                    </a:srgbClr>
                  </a:outerShdw>
                </a:effectLst>
                <a:latin typeface="Cambria" pitchFamily="18" charset="0"/>
              </a:rPr>
              <a:t>Sınıf içi çok düzeyli gruplar</a:t>
            </a:r>
          </a:p>
          <a:p>
            <a:endParaRPr lang="tr-TR" sz="2000" b="1" i="1" dirty="0" smtClean="0">
              <a:effectLst>
                <a:outerShdw blurRad="38100" dist="38100" dir="2700000" algn="tl">
                  <a:srgbClr val="000000">
                    <a:alpha val="43137"/>
                  </a:srgbClr>
                </a:outerShdw>
              </a:effectLst>
              <a:latin typeface="Cambria" pitchFamily="18" charset="0"/>
            </a:endParaRPr>
          </a:p>
          <a:p>
            <a:pPr>
              <a:buNone/>
            </a:pPr>
            <a:endParaRPr lang="tr-TR" sz="2000" b="1" dirty="0" smtClean="0">
              <a:effectLst>
                <a:outerShdw blurRad="38100" dist="38100" dir="2700000" algn="tl">
                  <a:srgbClr val="000000">
                    <a:alpha val="43137"/>
                  </a:srgbClr>
                </a:outerShdw>
              </a:effectLst>
              <a:latin typeface="Cambria" pitchFamily="18" charset="0"/>
            </a:endParaRPr>
          </a:p>
          <a:p>
            <a:endParaRPr lang="tr-TR" sz="2000" b="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7920880" cy="4647426"/>
          </a:xfrm>
        </p:spPr>
        <p:txBody>
          <a:bodyPr/>
          <a:lstStyle/>
          <a:p>
            <a:r>
              <a:rPr lang="tr-TR" sz="2000" b="1" i="1" dirty="0" smtClean="0">
                <a:effectLst>
                  <a:outerShdw blurRad="38100" dist="38100" dir="2700000" algn="tl">
                    <a:srgbClr val="000000">
                      <a:alpha val="43137"/>
                    </a:srgbClr>
                  </a:outerShdw>
                </a:effectLst>
                <a:latin typeface="Cambria" pitchFamily="18" charset="0"/>
              </a:rPr>
              <a:t>Üstün zekalı çocuklar: </a:t>
            </a:r>
            <a:r>
              <a:rPr lang="tr-TR" sz="2000" dirty="0" smtClean="0">
                <a:effectLst>
                  <a:outerShdw blurRad="38100" dist="38100" dir="2700000" algn="tl">
                    <a:srgbClr val="000000">
                      <a:alpha val="43137"/>
                    </a:srgbClr>
                  </a:outerShdw>
                </a:effectLst>
                <a:latin typeface="Cambria" pitchFamily="18" charset="0"/>
              </a:rPr>
              <a:t>genel ve zihinsel yetenekte, özel akademik yeteneklerde, yaratıcı veya üretken düşünmede, liderlik yeteneğinde, sanat yeteneğinde veya psikomotor yetenekte olağanüstü başarı gösteren veya potansiyel yeteneğe sahip olan çocuklardır (</a:t>
            </a:r>
            <a:r>
              <a:rPr lang="tr-TR" sz="2000" dirty="0" err="1" smtClean="0">
                <a:effectLst>
                  <a:outerShdw blurRad="38100" dist="38100" dir="2700000" algn="tl">
                    <a:srgbClr val="000000">
                      <a:alpha val="43137"/>
                    </a:srgbClr>
                  </a:outerShdw>
                </a:effectLst>
                <a:latin typeface="Cambria" pitchFamily="18" charset="0"/>
              </a:rPr>
              <a:t>Marland</a:t>
            </a:r>
            <a:r>
              <a:rPr lang="tr-TR" sz="2000" dirty="0" smtClean="0">
                <a:effectLst>
                  <a:outerShdw blurRad="38100" dist="38100" dir="2700000" algn="tl">
                    <a:srgbClr val="000000">
                      <a:alpha val="43137"/>
                    </a:srgbClr>
                  </a:outerShdw>
                </a:effectLst>
                <a:latin typeface="Cambria" pitchFamily="18" charset="0"/>
              </a:rPr>
              <a:t> Raporu).</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ABD MEB tanımı ise:</a:t>
            </a:r>
          </a:p>
          <a:p>
            <a:r>
              <a:rPr lang="tr-TR" sz="2000" b="1" i="1" dirty="0" smtClean="0">
                <a:effectLst>
                  <a:outerShdw blurRad="38100" dist="38100" dir="2700000" algn="tl">
                    <a:srgbClr val="000000">
                      <a:alpha val="43137"/>
                    </a:srgbClr>
                  </a:outerShdw>
                </a:effectLst>
                <a:latin typeface="Cambria" pitchFamily="18" charset="0"/>
              </a:rPr>
              <a:t>Üstün yetenekli çocuk: </a:t>
            </a:r>
            <a:r>
              <a:rPr lang="tr-TR" sz="2000" dirty="0" smtClean="0">
                <a:effectLst>
                  <a:outerShdw blurRad="38100" dist="38100" dir="2700000" algn="tl">
                    <a:srgbClr val="000000">
                      <a:alpha val="43137"/>
                    </a:srgbClr>
                  </a:outerShdw>
                </a:effectLst>
                <a:latin typeface="Cambria" pitchFamily="18" charset="0"/>
              </a:rPr>
              <a:t>akranlarına göre olağanüstü düzeyde başarı ve başarı potansiyeli gösteren çocuktur.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ABD Üstün Zekalı Çocuklar Ulusal Derneği tanımı:</a:t>
            </a:r>
          </a:p>
          <a:p>
            <a:r>
              <a:rPr lang="tr-TR" sz="2000" dirty="0" smtClean="0">
                <a:effectLst>
                  <a:outerShdw blurRad="38100" dist="38100" dir="2700000" algn="tl">
                    <a:srgbClr val="000000">
                      <a:alpha val="43137"/>
                    </a:srgbClr>
                  </a:outerShdw>
                </a:effectLst>
                <a:latin typeface="Cambria" pitchFamily="18" charset="0"/>
              </a:rPr>
              <a:t>Bir ya da daha fazla alanda olağanüstü performans gösteren veya olağanüstü potansiyeli olan birey.</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395536" y="476672"/>
          <a:ext cx="828092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ERKEN ÇOCUKLUK YILLARINDA ÜSTÜN ZEKALI ÇOCUK</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Bebeklikte Üstün Zeka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539552" y="1844824"/>
          <a:ext cx="8136904" cy="442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ERKEN ÇOCUKLUK YILLARINDA ÜSTÜN ZEKALI ÇOCUK</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İlerleyen Yıllarda Üstün Zeka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467544" y="1844824"/>
          <a:ext cx="81369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ERKEN ÇOCUKLUK YILLARINDA ÜSTÜN ZEKALI ÇOCUK</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Deha Çocuklar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extLst>
              <p:ext uri="{D42A27DB-BD31-4B8C-83A1-F6EECF244321}">
                <p14:modId xmlns:p14="http://schemas.microsoft.com/office/powerpoint/2010/main" val="2007581232"/>
              </p:ext>
            </p:extLst>
          </p:nvPr>
        </p:nvGraphicFramePr>
        <p:xfrm>
          <a:off x="467544" y="1556792"/>
          <a:ext cx="756084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Zekalı Çocukların IQ Düzeylerine Göre Sınıflandırılması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Diyagram 1"/>
          <p:cNvGraphicFramePr/>
          <p:nvPr>
            <p:extLst>
              <p:ext uri="{D42A27DB-BD31-4B8C-83A1-F6EECF244321}">
                <p14:modId xmlns:p14="http://schemas.microsoft.com/office/powerpoint/2010/main" val="3037238810"/>
              </p:ext>
            </p:extLst>
          </p:nvPr>
        </p:nvGraphicFramePr>
        <p:xfrm>
          <a:off x="1619672" y="1484784"/>
          <a:ext cx="525658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Zekalı Çocukların IQ Düzeylerine Göre Gösterdikleri 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611560" y="1628800"/>
          <a:ext cx="763284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188640"/>
            <a:ext cx="8136904" cy="93610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Üstün Zekalı Çocukların IQ Düzeylerine Göre Gösterdikleri 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611560" y="1628800"/>
          <a:ext cx="763284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5961</TotalTime>
  <Words>843</Words>
  <Application>Microsoft Office PowerPoint</Application>
  <PresentationFormat>Ekran Gösterisi (4:3)</PresentationFormat>
  <Paragraphs>88</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14</vt:i4>
      </vt:variant>
    </vt:vector>
  </HeadingPairs>
  <TitlesOfParts>
    <vt:vector size="22" baseType="lpstr">
      <vt:lpstr>Arial</vt:lpstr>
      <vt:lpstr>Calibri</vt:lpstr>
      <vt:lpstr>Cambria</vt:lpstr>
      <vt:lpstr>Courier New</vt:lpstr>
      <vt:lpstr>Times New Roman</vt:lpstr>
      <vt:lpstr>Wingdings</vt:lpstr>
      <vt:lpstr>TS010286756</vt:lpstr>
      <vt:lpstr>White with Courier font for code slides</vt:lpstr>
      <vt:lpstr>ÖZEL EĞİTİM</vt:lpstr>
      <vt:lpstr>TANIM </vt:lpstr>
      <vt:lpstr> </vt:lpstr>
      <vt:lpstr>ERKEN ÇOCUKLUK YILLARINDA ÜSTÜN ZEKALI ÇOCUK Bebeklikte Üstün Zeka </vt:lpstr>
      <vt:lpstr>ERKEN ÇOCUKLUK YILLARINDA ÜSTÜN ZEKALI ÇOCUK İlerleyen Yıllarda Üstün Zeka </vt:lpstr>
      <vt:lpstr>ERKEN ÇOCUKLUK YILLARINDA ÜSTÜN ZEKALI ÇOCUK Deha Çocuklar </vt:lpstr>
      <vt:lpstr>Üstün Zekalı Çocukların IQ Düzeylerine Göre Sınıflandırılması </vt:lpstr>
      <vt:lpstr>Üstün Zekalı Çocukların IQ Düzeylerine Göre Gösterdikleri Özellikler  </vt:lpstr>
      <vt:lpstr>Üstün Zekalı Çocukların IQ Düzeylerine Göre Gösterdikleri Özellikler  </vt:lpstr>
      <vt:lpstr>Üstün Zekalı Çocukların IQ Düzeylerine Göre Gösterdikleri Özellikler  </vt:lpstr>
      <vt:lpstr>Üstün Zekalı Çocukların IQ Düzeylerine Göre Gösterdikleri Özellikler  </vt:lpstr>
      <vt:lpstr>Üstün Zekalı Çocukların IQ Düzeylerine Göre Gösterdikleri Özellikler  </vt:lpstr>
      <vt:lpstr>ÜSTÜN ZEKALI ÖĞRENCİLERİN TANILANMA İLKELERİ  </vt:lpstr>
      <vt:lpstr>ÜSTÜN ZEKALI ÖĞRENCİLERİN EĞİTİMLERİNDE ÖĞRETİM STRATEJİLERİ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BURCU</cp:lastModifiedBy>
  <cp:revision>1088</cp:revision>
  <dcterms:created xsi:type="dcterms:W3CDTF">2012-02-28T10:03:47Z</dcterms:created>
  <dcterms:modified xsi:type="dcterms:W3CDTF">2018-01-17T11:29:49Z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