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/>
              <a:t>مزاح نگار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r-PK" dirty="0"/>
              <a:t>مزاح نگار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441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8D3C584C-6EFB-42CF-BB5E-7B994CB6DE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677688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048F4305-0451-459C-9915-68856484DA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963454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AD36D688-4BFA-4DA9-8CC1-C866C666C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404630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BF68912A-1D27-4281-9C65-93921C98ED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75251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57413ADA-C1A4-4AF2-8FD8-49D02E38E5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82205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119E6A5D-EFB8-46ED-A990-8A882FEC51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9925362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</Words>
  <Application>Microsoft Office PowerPoint</Application>
  <PresentationFormat>Ekran Gösterisi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مزاح نگار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مزاح نگار </dc:title>
  <dc:creator>user</dc:creator>
  <cp:lastModifiedBy>Serkan Başarır</cp:lastModifiedBy>
  <cp:revision>4</cp:revision>
  <dcterms:created xsi:type="dcterms:W3CDTF">2020-05-10T11:36:47Z</dcterms:created>
  <dcterms:modified xsi:type="dcterms:W3CDTF">2022-12-01T18:09:02Z</dcterms:modified>
</cp:coreProperties>
</file>