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8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11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88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86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45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90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18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63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52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51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86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53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A0DBB4-5D59-4474-A477-ED74ACC1C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ŞİRKET KURMA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D260819-D492-4F89-BC2A-34C5AD92D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624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F9C361-944A-4A09-AC91-3ED51E139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36430"/>
            <a:ext cx="10058400" cy="4835769"/>
          </a:xfrm>
        </p:spPr>
        <p:txBody>
          <a:bodyPr>
            <a:normAutofit/>
          </a:bodyPr>
          <a:lstStyle/>
          <a:p>
            <a:pPr lvl="0" algn="just"/>
            <a:r>
              <a:rPr lang="tr-TR" sz="2800" dirty="0"/>
              <a:t>Yöneticiden müşteri işlemlerine tıklanır ve müşteri girişine gelinir. </a:t>
            </a:r>
          </a:p>
          <a:p>
            <a:pPr lvl="1" algn="just"/>
            <a:r>
              <a:rPr lang="tr-TR" sz="2400" dirty="0"/>
              <a:t>( Yönetici&gt; Müşteri İşlemleri&gt; Müşteri Girişi )</a:t>
            </a:r>
          </a:p>
          <a:p>
            <a:pPr lvl="0" algn="just"/>
            <a:r>
              <a:rPr lang="tr-TR" sz="2800" dirty="0"/>
              <a:t>Müşteri giriş sayfasında bilgiler doldurulur:</a:t>
            </a:r>
          </a:p>
          <a:p>
            <a:pPr algn="just"/>
            <a:r>
              <a:rPr lang="tr-TR" sz="2800" b="1" dirty="0"/>
              <a:t>Kısa Ad:</a:t>
            </a:r>
            <a:r>
              <a:rPr lang="tr-TR" sz="2800" dirty="0"/>
              <a:t> (örnek okul numarası) </a:t>
            </a:r>
          </a:p>
          <a:p>
            <a:pPr algn="just"/>
            <a:r>
              <a:rPr lang="tr-TR" sz="2800" b="1" dirty="0"/>
              <a:t>Uzun Ad:</a:t>
            </a:r>
            <a:r>
              <a:rPr lang="tr-TR" sz="2800" dirty="0"/>
              <a:t> emyo100 ZTG(örnek) </a:t>
            </a:r>
          </a:p>
          <a:p>
            <a:pPr algn="just"/>
            <a:r>
              <a:rPr lang="tr-TR" sz="2800" b="1" dirty="0"/>
              <a:t>TC Kimlik No:</a:t>
            </a:r>
            <a:r>
              <a:rPr lang="tr-TR" sz="2800" dirty="0"/>
              <a:t> </a:t>
            </a:r>
            <a:r>
              <a:rPr lang="tr-TR" sz="2800" dirty="0" err="1"/>
              <a:t>xxxxxxxxxxx</a:t>
            </a:r>
            <a:r>
              <a:rPr lang="tr-TR" sz="2800" dirty="0"/>
              <a:t> (11 rakam yazılır) </a:t>
            </a:r>
          </a:p>
          <a:p>
            <a:pPr algn="just"/>
            <a:r>
              <a:rPr lang="tr-TR" sz="2800" b="1" dirty="0"/>
              <a:t>Ticaret Sicil Memurluğu:</a:t>
            </a:r>
            <a:r>
              <a:rPr lang="tr-TR" sz="2800" dirty="0"/>
              <a:t> Ankara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289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305224-E891-4680-849E-359222A47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17785"/>
            <a:ext cx="10058400" cy="4554415"/>
          </a:xfrm>
        </p:spPr>
        <p:txBody>
          <a:bodyPr/>
          <a:lstStyle/>
          <a:p>
            <a:pPr algn="just"/>
            <a:r>
              <a:rPr lang="tr-TR" b="1" dirty="0"/>
              <a:t>Hukuki Mahiyeti:</a:t>
            </a:r>
            <a:r>
              <a:rPr lang="tr-TR" dirty="0"/>
              <a:t> Limited</a:t>
            </a:r>
          </a:p>
          <a:p>
            <a:pPr algn="just"/>
            <a:r>
              <a:rPr lang="tr-TR" b="1" dirty="0"/>
              <a:t>Vergi No:</a:t>
            </a:r>
            <a:r>
              <a:rPr lang="tr-TR" dirty="0"/>
              <a:t> </a:t>
            </a:r>
            <a:r>
              <a:rPr lang="tr-TR" dirty="0" err="1"/>
              <a:t>xxxxxxxxx</a:t>
            </a:r>
            <a:r>
              <a:rPr lang="tr-TR" dirty="0"/>
              <a:t> (10 rakam yazılır)</a:t>
            </a:r>
          </a:p>
          <a:p>
            <a:pPr algn="just"/>
            <a:r>
              <a:rPr lang="tr-TR" b="1" dirty="0"/>
              <a:t>Vergi dairesi:</a:t>
            </a:r>
            <a:r>
              <a:rPr lang="tr-TR" dirty="0"/>
              <a:t> Yeşil tıklayınız. Çıkan kutuda CTRL F tuşlarına tıklayınız. Arama kısmına Ankara yazınız. Bulduğunuz vergi dairesi / mal müdürlüğü üzerine çift tıklayınız.</a:t>
            </a:r>
            <a:endParaRPr lang="tr-TR" b="1" dirty="0"/>
          </a:p>
          <a:p>
            <a:pPr algn="just"/>
            <a:r>
              <a:rPr lang="tr-TR" b="1" dirty="0"/>
              <a:t>Kuruluş Tarihi:</a:t>
            </a:r>
            <a:r>
              <a:rPr lang="tr-TR" dirty="0"/>
              <a:t> Yandaki küçük takvim tıklayınız. Bir gün öncesi seçilir. Çift tıklayınız </a:t>
            </a:r>
          </a:p>
          <a:p>
            <a:pPr algn="just"/>
            <a:r>
              <a:rPr lang="tr-TR" b="1" dirty="0"/>
              <a:t>Faaliyet Kodu:</a:t>
            </a:r>
            <a:r>
              <a:rPr lang="tr-TR" dirty="0"/>
              <a:t> Yeşil tıklayınız. Çıkan kutuda Üst kısımdan M harfine tıklayınız. Alt soldaki arama kısmına Mobilya yazınız. </a:t>
            </a:r>
            <a:r>
              <a:rPr lang="tr-TR" dirty="0" err="1"/>
              <a:t>Ara’ya</a:t>
            </a:r>
            <a:r>
              <a:rPr lang="tr-TR" dirty="0"/>
              <a:t> tıklayınız.</a:t>
            </a:r>
          </a:p>
        </p:txBody>
      </p:sp>
    </p:spTree>
    <p:extLst>
      <p:ext uri="{BB962C8B-B14F-4D97-AF65-F5344CB8AC3E}">
        <p14:creationId xmlns:p14="http://schemas.microsoft.com/office/powerpoint/2010/main" val="167627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EF123E4-DE46-4F02-9336-28A0218612B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5" t="22317" r="31181" b="15985"/>
          <a:stretch/>
        </p:blipFill>
        <p:spPr bwMode="auto">
          <a:xfrm>
            <a:off x="1944915" y="566057"/>
            <a:ext cx="8302170" cy="5431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249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FC3306-8964-4664-8C99-512CD1400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00332"/>
            <a:ext cx="10058400" cy="5271868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tr-TR" sz="2400" dirty="0"/>
              <a:t>10 Ekim 2018 tarihinde şirket kurma işlemleri yapılırken Kuruluş Tarihi 1 gün öncesi olan 9 Ekim 2018 seçilir. Kaydet tıklanır.</a:t>
            </a:r>
          </a:p>
          <a:p>
            <a:pPr lvl="0" algn="just"/>
            <a:r>
              <a:rPr lang="tr-TR" sz="2400" dirty="0"/>
              <a:t>Önce Dönem tıklanır. Ardından Yeni Butonuna Basınız kutusu ve Tamam tıklanır.</a:t>
            </a:r>
          </a:p>
          <a:p>
            <a:pPr lvl="0" algn="just"/>
            <a:r>
              <a:rPr lang="tr-TR" sz="2400" dirty="0"/>
              <a:t>Yeni butonuna tıklayınız.</a:t>
            </a:r>
          </a:p>
          <a:p>
            <a:pPr lvl="0" algn="just"/>
            <a:r>
              <a:rPr lang="tr-TR" sz="2400" dirty="0"/>
              <a:t>Kaydet tıklanır. Böylece şirket kurma ve dönem açma işlemi tamamlanmış olur.</a:t>
            </a:r>
          </a:p>
          <a:p>
            <a:pPr lvl="0" algn="just"/>
            <a:r>
              <a:rPr lang="tr-TR" sz="2400" dirty="0"/>
              <a:t>Kendi kullanıcı adınızdan girebilmeniz için tüm Luca pencereleri kapatılır. </a:t>
            </a:r>
          </a:p>
          <a:p>
            <a:pPr algn="just"/>
            <a:r>
              <a:rPr lang="tr-TR" sz="2400" b="1" dirty="0"/>
              <a:t>Yeniden Luca girişi yapılır. </a:t>
            </a:r>
          </a:p>
          <a:p>
            <a:pPr algn="just"/>
            <a:r>
              <a:rPr lang="tr-TR" sz="2400" b="1" dirty="0"/>
              <a:t>Üye No: 1101522 </a:t>
            </a:r>
          </a:p>
          <a:p>
            <a:pPr algn="just"/>
            <a:r>
              <a:rPr lang="tr-TR" sz="2400" b="1" dirty="0"/>
              <a:t>Kullanıcı Adı: emyo100 gibi. </a:t>
            </a:r>
          </a:p>
          <a:p>
            <a:pPr algn="just"/>
            <a:r>
              <a:rPr lang="tr-TR" sz="2400" b="1" dirty="0"/>
              <a:t>Şifre: </a:t>
            </a:r>
            <a:r>
              <a:rPr lang="tr-TR" sz="2400" b="1" dirty="0" err="1"/>
              <a:t>xxxxxx</a:t>
            </a:r>
            <a:r>
              <a:rPr lang="tr-TR" sz="2400" b="1" dirty="0"/>
              <a:t> (kendi şifreniz.)</a:t>
            </a:r>
          </a:p>
          <a:p>
            <a:pPr lvl="0" algn="just"/>
            <a:r>
              <a:rPr lang="tr-TR" sz="2400" dirty="0"/>
              <a:t>Müşteri kutusundan okul numarası seçilir. Dönem seçilir. Tamam tıklanır.</a:t>
            </a:r>
          </a:p>
          <a:p>
            <a:pPr algn="just"/>
            <a:r>
              <a:rPr lang="tr-TR" sz="2400" dirty="0"/>
              <a:t>Şirketiniz kurulmuş oldu.</a:t>
            </a:r>
          </a:p>
        </p:txBody>
      </p:sp>
    </p:spTree>
    <p:extLst>
      <p:ext uri="{BB962C8B-B14F-4D97-AF65-F5344CB8AC3E}">
        <p14:creationId xmlns:p14="http://schemas.microsoft.com/office/powerpoint/2010/main" val="97067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34A3AB4-CE6F-4341-A168-D42AC5994701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4945" t="21660" r="31181" b="16642"/>
          <a:stretch/>
        </p:blipFill>
        <p:spPr bwMode="auto">
          <a:xfrm>
            <a:off x="633999" y="1207738"/>
            <a:ext cx="6912217" cy="445278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EA65EE-D1CC-40E8-B227-BE643B5FA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5" y="3429000"/>
            <a:ext cx="3677263" cy="2784987"/>
          </a:xfrm>
        </p:spPr>
        <p:txBody>
          <a:bodyPr>
            <a:normAutofit/>
          </a:bodyPr>
          <a:lstStyle/>
          <a:p>
            <a:r>
              <a:rPr lang="tr-TR" dirty="0"/>
              <a:t>Kaydet butonuna tıklanır.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0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8B630DA-58CF-4EEB-AF1E-141B86860E3E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5130" t="20675" r="31364" b="16642"/>
          <a:stretch/>
        </p:blipFill>
        <p:spPr bwMode="auto">
          <a:xfrm>
            <a:off x="633999" y="1156636"/>
            <a:ext cx="6912217" cy="455498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365303-0B0A-4B16-8DA0-13E0655EB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5" y="2121408"/>
            <a:ext cx="3677263" cy="4092579"/>
          </a:xfrm>
        </p:spPr>
        <p:txBody>
          <a:bodyPr>
            <a:normAutofit/>
          </a:bodyPr>
          <a:lstStyle/>
          <a:p>
            <a:r>
              <a:rPr lang="tr-TR" dirty="0"/>
              <a:t>Dönem açılarak kaydedilir.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8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22457C2-D61B-4B9C-AD6D-2633A927E70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4882" t="20000" r="31379" b="19117"/>
          <a:stretch/>
        </p:blipFill>
        <p:spPr bwMode="auto">
          <a:xfrm>
            <a:off x="633999" y="1241171"/>
            <a:ext cx="6882269" cy="438591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C64330-380B-4EA8-8FAE-3C703EEE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Yeni butonuna tıklanır.</a:t>
            </a:r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020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hta Yazı">
  <a:themeElements>
    <a:clrScheme name="Tahta Ya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ahta Yaz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hta Yaz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Geniş ekran</PresentationFormat>
  <Paragraphs>27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Calibri</vt:lpstr>
      <vt:lpstr>Rockwell</vt:lpstr>
      <vt:lpstr>Rockwell Condensed</vt:lpstr>
      <vt:lpstr>Rockwell Extra Bold</vt:lpstr>
      <vt:lpstr>Wingdings</vt:lpstr>
      <vt:lpstr>Tahta Yazı</vt:lpstr>
      <vt:lpstr>ŞİRKET KURMA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ŞİRKET KURMA</dc:title>
  <dc:creator>User</dc:creator>
  <cp:lastModifiedBy>User</cp:lastModifiedBy>
  <cp:revision>1</cp:revision>
  <dcterms:created xsi:type="dcterms:W3CDTF">2020-05-09T14:28:46Z</dcterms:created>
  <dcterms:modified xsi:type="dcterms:W3CDTF">2020-05-09T14:29:17Z</dcterms:modified>
</cp:coreProperties>
</file>