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300" r:id="rId3"/>
    <p:sldId id="301" r:id="rId4"/>
    <p:sldId id="309" r:id="rId5"/>
    <p:sldId id="310" r:id="rId6"/>
    <p:sldId id="311" r:id="rId7"/>
    <p:sldId id="312" r:id="rId8"/>
    <p:sldId id="313" r:id="rId9"/>
    <p:sldId id="314" r:id="rId10"/>
    <p:sldId id="307" r:id="rId11"/>
    <p:sldId id="308" r:id="rId12"/>
    <p:sldId id="257" r:id="rId13"/>
    <p:sldId id="315" r:id="rId14"/>
    <p:sldId id="274" r:id="rId15"/>
    <p:sldId id="302" r:id="rId16"/>
    <p:sldId id="303" r:id="rId17"/>
    <p:sldId id="304" r:id="rId18"/>
    <p:sldId id="305" r:id="rId19"/>
    <p:sldId id="30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67684" autoAdjust="0"/>
  </p:normalViewPr>
  <p:slideViewPr>
    <p:cSldViewPr snapToGrid="0">
      <p:cViewPr varScale="1">
        <p:scale>
          <a:sx n="78" d="100"/>
          <a:sy n="78" d="100"/>
        </p:scale>
        <p:origin x="-15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59A43-A978-4AD2-B9D3-6DCD63189891}" type="doc">
      <dgm:prSet loTypeId="urn:microsoft.com/office/officeart/2005/8/layout/venn1" loCatId="relationship" qsTypeId="urn:microsoft.com/office/officeart/2005/8/quickstyle/simple1" qsCatId="simple" csTypeId="urn:microsoft.com/office/officeart/2005/8/colors/accent1_1" csCatId="accent1" phldr="1"/>
      <dgm:spPr/>
      <dgm:t>
        <a:bodyPr/>
        <a:lstStyle/>
        <a:p>
          <a:endParaRPr lang="tr-TR"/>
        </a:p>
      </dgm:t>
    </dgm:pt>
    <dgm:pt modelId="{9BAC8B46-3AA3-49C0-9A63-16D8D3688DFF}">
      <dgm:prSet custT="1"/>
      <dgm:spPr/>
      <dgm:t>
        <a:bodyPr/>
        <a:lstStyle/>
        <a:p>
          <a:pPr rtl="0"/>
          <a:r>
            <a:rPr lang="tr-TR" sz="2000" smtClean="0"/>
            <a:t>Dünyayı nitel deneyimleriz</a:t>
          </a:r>
          <a:endParaRPr lang="tr-TR" sz="2000"/>
        </a:p>
      </dgm:t>
    </dgm:pt>
    <dgm:pt modelId="{31034893-CD9C-4B86-9258-F6BDAED8AB34}" type="parTrans" cxnId="{7EC11CAB-3E7A-49C7-9851-35E0577EC8F4}">
      <dgm:prSet/>
      <dgm:spPr/>
      <dgm:t>
        <a:bodyPr/>
        <a:lstStyle/>
        <a:p>
          <a:endParaRPr lang="tr-TR" sz="2000"/>
        </a:p>
      </dgm:t>
    </dgm:pt>
    <dgm:pt modelId="{17DC0DC6-1C54-4475-8735-A248A6572566}" type="sibTrans" cxnId="{7EC11CAB-3E7A-49C7-9851-35E0577EC8F4}">
      <dgm:prSet/>
      <dgm:spPr/>
      <dgm:t>
        <a:bodyPr/>
        <a:lstStyle/>
        <a:p>
          <a:endParaRPr lang="tr-TR" sz="2000"/>
        </a:p>
      </dgm:t>
    </dgm:pt>
    <dgm:pt modelId="{632FD361-5E79-4223-98B0-9468B34DE413}">
      <dgm:prSet custT="1"/>
      <dgm:spPr/>
      <dgm:t>
        <a:bodyPr/>
        <a:lstStyle/>
        <a:p>
          <a:pPr rtl="0"/>
          <a:r>
            <a:rPr lang="tr-TR" sz="2000" smtClean="0"/>
            <a:t>Sosyal hayat karmaşık, her zaman ölçülemez, mutlak değil</a:t>
          </a:r>
          <a:endParaRPr lang="tr-TR" sz="2000"/>
        </a:p>
      </dgm:t>
    </dgm:pt>
    <dgm:pt modelId="{47767B28-73F9-42E3-A6F2-ED08A062336B}" type="parTrans" cxnId="{558E3ABC-B479-4122-88F9-91D0DC283A1B}">
      <dgm:prSet/>
      <dgm:spPr/>
      <dgm:t>
        <a:bodyPr/>
        <a:lstStyle/>
        <a:p>
          <a:endParaRPr lang="tr-TR" sz="2000"/>
        </a:p>
      </dgm:t>
    </dgm:pt>
    <dgm:pt modelId="{695D6682-3D87-44A1-A659-484B7E379708}" type="sibTrans" cxnId="{558E3ABC-B479-4122-88F9-91D0DC283A1B}">
      <dgm:prSet/>
      <dgm:spPr/>
      <dgm:t>
        <a:bodyPr/>
        <a:lstStyle/>
        <a:p>
          <a:endParaRPr lang="tr-TR" sz="2000"/>
        </a:p>
      </dgm:t>
    </dgm:pt>
    <dgm:pt modelId="{A0E93F19-1CC3-4326-949F-F7C21BDEE163}">
      <dgm:prSet custT="1"/>
      <dgm:spPr/>
      <dgm:t>
        <a:bodyPr/>
        <a:lstStyle/>
        <a:p>
          <a:pPr rtl="0"/>
          <a:r>
            <a:rPr lang="tr-TR" sz="2000" dirty="0" smtClean="0"/>
            <a:t>Davranışlar, düşünceler kültürden/bireyden bağımsız değil.</a:t>
          </a:r>
          <a:endParaRPr lang="tr-TR" sz="2000" dirty="0"/>
        </a:p>
      </dgm:t>
    </dgm:pt>
    <dgm:pt modelId="{FB1A3A2B-463A-487C-B9D1-CA48F7584DCE}" type="parTrans" cxnId="{C17E6886-5D05-4FCA-9FB1-187A5457A892}">
      <dgm:prSet/>
      <dgm:spPr/>
      <dgm:t>
        <a:bodyPr/>
        <a:lstStyle/>
        <a:p>
          <a:endParaRPr lang="tr-TR" sz="2000"/>
        </a:p>
      </dgm:t>
    </dgm:pt>
    <dgm:pt modelId="{F3231503-0AAE-48F7-8093-4C0C6FBACA87}" type="sibTrans" cxnId="{C17E6886-5D05-4FCA-9FB1-187A5457A892}">
      <dgm:prSet/>
      <dgm:spPr/>
      <dgm:t>
        <a:bodyPr/>
        <a:lstStyle/>
        <a:p>
          <a:endParaRPr lang="tr-TR" sz="2000"/>
        </a:p>
      </dgm:t>
    </dgm:pt>
    <dgm:pt modelId="{A5489208-2D14-4C0E-8EF4-6E9B5B1851DE}" type="pres">
      <dgm:prSet presAssocID="{B2359A43-A978-4AD2-B9D3-6DCD63189891}" presName="compositeShape" presStyleCnt="0">
        <dgm:presLayoutVars>
          <dgm:chMax val="7"/>
          <dgm:dir/>
          <dgm:resizeHandles val="exact"/>
        </dgm:presLayoutVars>
      </dgm:prSet>
      <dgm:spPr/>
      <dgm:t>
        <a:bodyPr/>
        <a:lstStyle/>
        <a:p>
          <a:endParaRPr lang="tr-TR"/>
        </a:p>
      </dgm:t>
    </dgm:pt>
    <dgm:pt modelId="{D9C2EDBC-2C64-4E16-A946-5C0BB712E4E1}" type="pres">
      <dgm:prSet presAssocID="{9BAC8B46-3AA3-49C0-9A63-16D8D3688DFF}" presName="circ1" presStyleLbl="vennNode1" presStyleIdx="0" presStyleCnt="3" custScaleX="106997"/>
      <dgm:spPr/>
      <dgm:t>
        <a:bodyPr/>
        <a:lstStyle/>
        <a:p>
          <a:endParaRPr lang="tr-TR"/>
        </a:p>
      </dgm:t>
    </dgm:pt>
    <dgm:pt modelId="{1AE32EFC-58E1-4C8A-8D6F-8A6D00819778}" type="pres">
      <dgm:prSet presAssocID="{9BAC8B46-3AA3-49C0-9A63-16D8D3688DFF}" presName="circ1Tx" presStyleLbl="revTx" presStyleIdx="0" presStyleCnt="0">
        <dgm:presLayoutVars>
          <dgm:chMax val="0"/>
          <dgm:chPref val="0"/>
          <dgm:bulletEnabled val="1"/>
        </dgm:presLayoutVars>
      </dgm:prSet>
      <dgm:spPr/>
      <dgm:t>
        <a:bodyPr/>
        <a:lstStyle/>
        <a:p>
          <a:endParaRPr lang="tr-TR"/>
        </a:p>
      </dgm:t>
    </dgm:pt>
    <dgm:pt modelId="{644916BD-0AD9-4A22-B0F2-EDCE8A86629D}" type="pres">
      <dgm:prSet presAssocID="{632FD361-5E79-4223-98B0-9468B34DE413}" presName="circ2" presStyleLbl="vennNode1" presStyleIdx="1" presStyleCnt="3" custScaleX="109437"/>
      <dgm:spPr/>
      <dgm:t>
        <a:bodyPr/>
        <a:lstStyle/>
        <a:p>
          <a:endParaRPr lang="tr-TR"/>
        </a:p>
      </dgm:t>
    </dgm:pt>
    <dgm:pt modelId="{609DE146-C7ED-4F43-928D-12A3ED975A7D}" type="pres">
      <dgm:prSet presAssocID="{632FD361-5E79-4223-98B0-9468B34DE413}" presName="circ2Tx" presStyleLbl="revTx" presStyleIdx="0" presStyleCnt="0">
        <dgm:presLayoutVars>
          <dgm:chMax val="0"/>
          <dgm:chPref val="0"/>
          <dgm:bulletEnabled val="1"/>
        </dgm:presLayoutVars>
      </dgm:prSet>
      <dgm:spPr/>
      <dgm:t>
        <a:bodyPr/>
        <a:lstStyle/>
        <a:p>
          <a:endParaRPr lang="tr-TR"/>
        </a:p>
      </dgm:t>
    </dgm:pt>
    <dgm:pt modelId="{4F3C6750-6CB5-466D-AFC5-18F7A5B8AEB8}" type="pres">
      <dgm:prSet presAssocID="{A0E93F19-1CC3-4326-949F-F7C21BDEE163}" presName="circ3" presStyleLbl="vennNode1" presStyleIdx="2" presStyleCnt="3" custScaleX="120315"/>
      <dgm:spPr/>
      <dgm:t>
        <a:bodyPr/>
        <a:lstStyle/>
        <a:p>
          <a:endParaRPr lang="tr-TR"/>
        </a:p>
      </dgm:t>
    </dgm:pt>
    <dgm:pt modelId="{AE4C3DFE-4929-4F25-B844-94251B08E4CB}" type="pres">
      <dgm:prSet presAssocID="{A0E93F19-1CC3-4326-949F-F7C21BDEE163}" presName="circ3Tx" presStyleLbl="revTx" presStyleIdx="0" presStyleCnt="0">
        <dgm:presLayoutVars>
          <dgm:chMax val="0"/>
          <dgm:chPref val="0"/>
          <dgm:bulletEnabled val="1"/>
        </dgm:presLayoutVars>
      </dgm:prSet>
      <dgm:spPr/>
      <dgm:t>
        <a:bodyPr/>
        <a:lstStyle/>
        <a:p>
          <a:endParaRPr lang="tr-TR"/>
        </a:p>
      </dgm:t>
    </dgm:pt>
  </dgm:ptLst>
  <dgm:cxnLst>
    <dgm:cxn modelId="{558E3ABC-B479-4122-88F9-91D0DC283A1B}" srcId="{B2359A43-A978-4AD2-B9D3-6DCD63189891}" destId="{632FD361-5E79-4223-98B0-9468B34DE413}" srcOrd="1" destOrd="0" parTransId="{47767B28-73F9-42E3-A6F2-ED08A062336B}" sibTransId="{695D6682-3D87-44A1-A659-484B7E379708}"/>
    <dgm:cxn modelId="{C17E6886-5D05-4FCA-9FB1-187A5457A892}" srcId="{B2359A43-A978-4AD2-B9D3-6DCD63189891}" destId="{A0E93F19-1CC3-4326-949F-F7C21BDEE163}" srcOrd="2" destOrd="0" parTransId="{FB1A3A2B-463A-487C-B9D1-CA48F7584DCE}" sibTransId="{F3231503-0AAE-48F7-8093-4C0C6FBACA87}"/>
    <dgm:cxn modelId="{D877043E-1281-4F71-809F-401A7FF02E92}" type="presOf" srcId="{A0E93F19-1CC3-4326-949F-F7C21BDEE163}" destId="{AE4C3DFE-4929-4F25-B844-94251B08E4CB}" srcOrd="1" destOrd="0" presId="urn:microsoft.com/office/officeart/2005/8/layout/venn1"/>
    <dgm:cxn modelId="{2C99FE27-2111-43E0-960C-A133DD053B93}" type="presOf" srcId="{9BAC8B46-3AA3-49C0-9A63-16D8D3688DFF}" destId="{D9C2EDBC-2C64-4E16-A946-5C0BB712E4E1}" srcOrd="0" destOrd="0" presId="urn:microsoft.com/office/officeart/2005/8/layout/venn1"/>
    <dgm:cxn modelId="{7EC11CAB-3E7A-49C7-9851-35E0577EC8F4}" srcId="{B2359A43-A978-4AD2-B9D3-6DCD63189891}" destId="{9BAC8B46-3AA3-49C0-9A63-16D8D3688DFF}" srcOrd="0" destOrd="0" parTransId="{31034893-CD9C-4B86-9258-F6BDAED8AB34}" sibTransId="{17DC0DC6-1C54-4475-8735-A248A6572566}"/>
    <dgm:cxn modelId="{069B8A6F-BF2C-43FB-AE11-876E834F6455}" type="presOf" srcId="{9BAC8B46-3AA3-49C0-9A63-16D8D3688DFF}" destId="{1AE32EFC-58E1-4C8A-8D6F-8A6D00819778}" srcOrd="1" destOrd="0" presId="urn:microsoft.com/office/officeart/2005/8/layout/venn1"/>
    <dgm:cxn modelId="{74E248BD-BF68-4BCD-9968-0A9D34FFAC60}" type="presOf" srcId="{632FD361-5E79-4223-98B0-9468B34DE413}" destId="{644916BD-0AD9-4A22-B0F2-EDCE8A86629D}" srcOrd="0" destOrd="0" presId="urn:microsoft.com/office/officeart/2005/8/layout/venn1"/>
    <dgm:cxn modelId="{CB8E12FE-3386-4BC8-BF52-3ADD61598421}" type="presOf" srcId="{B2359A43-A978-4AD2-B9D3-6DCD63189891}" destId="{A5489208-2D14-4C0E-8EF4-6E9B5B1851DE}" srcOrd="0" destOrd="0" presId="urn:microsoft.com/office/officeart/2005/8/layout/venn1"/>
    <dgm:cxn modelId="{580D69F8-98D8-4220-9A97-B37ECB1E3DB8}" type="presOf" srcId="{632FD361-5E79-4223-98B0-9468B34DE413}" destId="{609DE146-C7ED-4F43-928D-12A3ED975A7D}" srcOrd="1" destOrd="0" presId="urn:microsoft.com/office/officeart/2005/8/layout/venn1"/>
    <dgm:cxn modelId="{3002067B-3867-48E2-B710-FD9AE1F2FBCF}" type="presOf" srcId="{A0E93F19-1CC3-4326-949F-F7C21BDEE163}" destId="{4F3C6750-6CB5-466D-AFC5-18F7A5B8AEB8}" srcOrd="0" destOrd="0" presId="urn:microsoft.com/office/officeart/2005/8/layout/venn1"/>
    <dgm:cxn modelId="{912E7177-B9D4-4634-B45D-3E16ECD07C58}" type="presParOf" srcId="{A5489208-2D14-4C0E-8EF4-6E9B5B1851DE}" destId="{D9C2EDBC-2C64-4E16-A946-5C0BB712E4E1}" srcOrd="0" destOrd="0" presId="urn:microsoft.com/office/officeart/2005/8/layout/venn1"/>
    <dgm:cxn modelId="{44B347C0-9AD2-45B6-A5AD-9AF0AB8D5CA6}" type="presParOf" srcId="{A5489208-2D14-4C0E-8EF4-6E9B5B1851DE}" destId="{1AE32EFC-58E1-4C8A-8D6F-8A6D00819778}" srcOrd="1" destOrd="0" presId="urn:microsoft.com/office/officeart/2005/8/layout/venn1"/>
    <dgm:cxn modelId="{812B2134-699D-4D75-B0C9-65037E08AFA0}" type="presParOf" srcId="{A5489208-2D14-4C0E-8EF4-6E9B5B1851DE}" destId="{644916BD-0AD9-4A22-B0F2-EDCE8A86629D}" srcOrd="2" destOrd="0" presId="urn:microsoft.com/office/officeart/2005/8/layout/venn1"/>
    <dgm:cxn modelId="{AEEEDC94-6825-4EFD-B9E6-08531B6E3F90}" type="presParOf" srcId="{A5489208-2D14-4C0E-8EF4-6E9B5B1851DE}" destId="{609DE146-C7ED-4F43-928D-12A3ED975A7D}" srcOrd="3" destOrd="0" presId="urn:microsoft.com/office/officeart/2005/8/layout/venn1"/>
    <dgm:cxn modelId="{7B75C8B5-0BF0-4500-9842-A82181CC5340}" type="presParOf" srcId="{A5489208-2D14-4C0E-8EF4-6E9B5B1851DE}" destId="{4F3C6750-6CB5-466D-AFC5-18F7A5B8AEB8}" srcOrd="4" destOrd="0" presId="urn:microsoft.com/office/officeart/2005/8/layout/venn1"/>
    <dgm:cxn modelId="{F45FDD70-F85E-4701-8B68-451779CD2703}" type="presParOf" srcId="{A5489208-2D14-4C0E-8EF4-6E9B5B1851DE}" destId="{AE4C3DFE-4929-4F25-B844-94251B08E4CB}"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5DD4C-B6F4-4898-9C62-1F5B6ED448B6}" type="doc">
      <dgm:prSet loTypeId="urn:microsoft.com/office/officeart/2005/8/layout/hProcess11" loCatId="process" qsTypeId="urn:microsoft.com/office/officeart/2005/8/quickstyle/simple1" qsCatId="simple" csTypeId="urn:microsoft.com/office/officeart/2005/8/colors/colorful1" csCatId="colorful" phldr="1"/>
      <dgm:spPr/>
      <dgm:t>
        <a:bodyPr/>
        <a:lstStyle/>
        <a:p>
          <a:endParaRPr lang="tr-TR"/>
        </a:p>
      </dgm:t>
    </dgm:pt>
    <dgm:pt modelId="{E3248712-956E-4BC6-A6DF-727EBFD46799}">
      <dgm:prSet/>
      <dgm:spPr/>
      <dgm:t>
        <a:bodyPr/>
        <a:lstStyle/>
        <a:p>
          <a:pPr rtl="0"/>
          <a:r>
            <a:rPr lang="tr-TR" smtClean="0"/>
            <a:t>Alanda daha uzun süre kalırız.</a:t>
          </a:r>
          <a:endParaRPr lang="tr-TR"/>
        </a:p>
      </dgm:t>
    </dgm:pt>
    <dgm:pt modelId="{978A1DA0-D703-4E74-8287-5C9D69FAAF5D}" type="parTrans" cxnId="{1248A1C8-B7CF-4E10-A809-9A60B84F84FD}">
      <dgm:prSet/>
      <dgm:spPr/>
      <dgm:t>
        <a:bodyPr/>
        <a:lstStyle/>
        <a:p>
          <a:endParaRPr lang="tr-TR"/>
        </a:p>
      </dgm:t>
    </dgm:pt>
    <dgm:pt modelId="{4475E464-824A-4F6F-BD4F-8A4D87B16E9B}" type="sibTrans" cxnId="{1248A1C8-B7CF-4E10-A809-9A60B84F84FD}">
      <dgm:prSet/>
      <dgm:spPr/>
      <dgm:t>
        <a:bodyPr/>
        <a:lstStyle/>
        <a:p>
          <a:endParaRPr lang="tr-TR"/>
        </a:p>
      </dgm:t>
    </dgm:pt>
    <dgm:pt modelId="{66A4F189-E1FA-4BF7-A96C-CF0DFCA80E40}">
      <dgm:prSet/>
      <dgm:spPr/>
      <dgm:t>
        <a:bodyPr/>
        <a:lstStyle/>
        <a:p>
          <a:pPr rtl="0"/>
          <a:r>
            <a:rPr lang="tr-TR" dirty="0" smtClean="0"/>
            <a:t>Veri toplama aracı araştırmacının kendisi olur</a:t>
          </a:r>
          <a:endParaRPr lang="tr-TR" dirty="0"/>
        </a:p>
      </dgm:t>
    </dgm:pt>
    <dgm:pt modelId="{6AEB6A03-022E-4424-8FBD-3B6F4AFD3322}" type="parTrans" cxnId="{2CD38F61-5AE4-472A-B905-C2152E82A348}">
      <dgm:prSet/>
      <dgm:spPr/>
      <dgm:t>
        <a:bodyPr/>
        <a:lstStyle/>
        <a:p>
          <a:endParaRPr lang="tr-TR"/>
        </a:p>
      </dgm:t>
    </dgm:pt>
    <dgm:pt modelId="{E4D9F76C-87ED-4F8B-AE3C-8382872280CF}" type="sibTrans" cxnId="{2CD38F61-5AE4-472A-B905-C2152E82A348}">
      <dgm:prSet/>
      <dgm:spPr/>
      <dgm:t>
        <a:bodyPr/>
        <a:lstStyle/>
        <a:p>
          <a:endParaRPr lang="tr-TR"/>
        </a:p>
      </dgm:t>
    </dgm:pt>
    <dgm:pt modelId="{DBF890EE-5C0C-4AA8-93E2-9B8E923C5B7B}">
      <dgm:prSet/>
      <dgm:spPr/>
      <dgm:t>
        <a:bodyPr/>
        <a:lstStyle/>
        <a:p>
          <a:pPr rtl="0"/>
          <a:r>
            <a:rPr lang="tr-TR" smtClean="0"/>
            <a:t>Veriler her aşamada analiz edilir</a:t>
          </a:r>
          <a:endParaRPr lang="tr-TR"/>
        </a:p>
      </dgm:t>
    </dgm:pt>
    <dgm:pt modelId="{8CD49507-00E6-4E67-9A9B-8D88B9AA9AC7}" type="parTrans" cxnId="{F5FC3610-9489-4C2A-B54C-EA9479D532EF}">
      <dgm:prSet/>
      <dgm:spPr/>
      <dgm:t>
        <a:bodyPr/>
        <a:lstStyle/>
        <a:p>
          <a:endParaRPr lang="tr-TR"/>
        </a:p>
      </dgm:t>
    </dgm:pt>
    <dgm:pt modelId="{2D381555-33D8-4549-B124-4FB28BD455B9}" type="sibTrans" cxnId="{F5FC3610-9489-4C2A-B54C-EA9479D532EF}">
      <dgm:prSet/>
      <dgm:spPr/>
      <dgm:t>
        <a:bodyPr/>
        <a:lstStyle/>
        <a:p>
          <a:endParaRPr lang="tr-TR"/>
        </a:p>
      </dgm:t>
    </dgm:pt>
    <dgm:pt modelId="{358E244E-1646-47CA-A52C-E3871C154FD3}" type="pres">
      <dgm:prSet presAssocID="{D4C5DD4C-B6F4-4898-9C62-1F5B6ED448B6}" presName="Name0" presStyleCnt="0">
        <dgm:presLayoutVars>
          <dgm:dir/>
          <dgm:resizeHandles val="exact"/>
        </dgm:presLayoutVars>
      </dgm:prSet>
      <dgm:spPr/>
      <dgm:t>
        <a:bodyPr/>
        <a:lstStyle/>
        <a:p>
          <a:endParaRPr lang="tr-TR"/>
        </a:p>
      </dgm:t>
    </dgm:pt>
    <dgm:pt modelId="{5F5D9617-113D-4596-9E42-BCA2C77C8A5D}" type="pres">
      <dgm:prSet presAssocID="{D4C5DD4C-B6F4-4898-9C62-1F5B6ED448B6}" presName="arrow" presStyleLbl="bgShp" presStyleIdx="0" presStyleCnt="1"/>
      <dgm:spPr/>
    </dgm:pt>
    <dgm:pt modelId="{70B019CE-981F-41A9-A5FE-468B636D4C75}" type="pres">
      <dgm:prSet presAssocID="{D4C5DD4C-B6F4-4898-9C62-1F5B6ED448B6}" presName="points" presStyleCnt="0"/>
      <dgm:spPr/>
    </dgm:pt>
    <dgm:pt modelId="{4E6EB8EB-4CB6-4586-BB2E-E0622F210BE6}" type="pres">
      <dgm:prSet presAssocID="{E3248712-956E-4BC6-A6DF-727EBFD46799}" presName="compositeA" presStyleCnt="0"/>
      <dgm:spPr/>
    </dgm:pt>
    <dgm:pt modelId="{A3D11DD8-724D-4D07-A2EB-769E322705A1}" type="pres">
      <dgm:prSet presAssocID="{E3248712-956E-4BC6-A6DF-727EBFD46799}" presName="textA" presStyleLbl="revTx" presStyleIdx="0" presStyleCnt="3">
        <dgm:presLayoutVars>
          <dgm:bulletEnabled val="1"/>
        </dgm:presLayoutVars>
      </dgm:prSet>
      <dgm:spPr/>
      <dgm:t>
        <a:bodyPr/>
        <a:lstStyle/>
        <a:p>
          <a:endParaRPr lang="tr-TR"/>
        </a:p>
      </dgm:t>
    </dgm:pt>
    <dgm:pt modelId="{E8C22608-DB6D-4998-AD06-8E96FAC75386}" type="pres">
      <dgm:prSet presAssocID="{E3248712-956E-4BC6-A6DF-727EBFD46799}" presName="circleA" presStyleLbl="node1" presStyleIdx="0" presStyleCnt="3"/>
      <dgm:spPr/>
    </dgm:pt>
    <dgm:pt modelId="{97204CA1-DBD1-4796-B4F0-A5F561C0FB77}" type="pres">
      <dgm:prSet presAssocID="{E3248712-956E-4BC6-A6DF-727EBFD46799}" presName="spaceA" presStyleCnt="0"/>
      <dgm:spPr/>
    </dgm:pt>
    <dgm:pt modelId="{ED479375-8D47-4C4A-BA92-9F5A22AF440C}" type="pres">
      <dgm:prSet presAssocID="{4475E464-824A-4F6F-BD4F-8A4D87B16E9B}" presName="space" presStyleCnt="0"/>
      <dgm:spPr/>
    </dgm:pt>
    <dgm:pt modelId="{691D799D-4B6F-46DC-852C-ED45665422C2}" type="pres">
      <dgm:prSet presAssocID="{66A4F189-E1FA-4BF7-A96C-CF0DFCA80E40}" presName="compositeB" presStyleCnt="0"/>
      <dgm:spPr/>
    </dgm:pt>
    <dgm:pt modelId="{AA06C6AC-15C1-4C9A-A5D3-465A1D6ED116}" type="pres">
      <dgm:prSet presAssocID="{66A4F189-E1FA-4BF7-A96C-CF0DFCA80E40}" presName="textB" presStyleLbl="revTx" presStyleIdx="1" presStyleCnt="3">
        <dgm:presLayoutVars>
          <dgm:bulletEnabled val="1"/>
        </dgm:presLayoutVars>
      </dgm:prSet>
      <dgm:spPr/>
      <dgm:t>
        <a:bodyPr/>
        <a:lstStyle/>
        <a:p>
          <a:endParaRPr lang="tr-TR"/>
        </a:p>
      </dgm:t>
    </dgm:pt>
    <dgm:pt modelId="{4A392A46-3BF8-437B-BE94-A88664A4854D}" type="pres">
      <dgm:prSet presAssocID="{66A4F189-E1FA-4BF7-A96C-CF0DFCA80E40}" presName="circleB" presStyleLbl="node1" presStyleIdx="1" presStyleCnt="3"/>
      <dgm:spPr/>
    </dgm:pt>
    <dgm:pt modelId="{66A8AC63-F49A-40E4-8F0E-B2E0D7637F2E}" type="pres">
      <dgm:prSet presAssocID="{66A4F189-E1FA-4BF7-A96C-CF0DFCA80E40}" presName="spaceB" presStyleCnt="0"/>
      <dgm:spPr/>
    </dgm:pt>
    <dgm:pt modelId="{41DDC9C9-0E41-4C1D-9DDC-18B88DCAC639}" type="pres">
      <dgm:prSet presAssocID="{E4D9F76C-87ED-4F8B-AE3C-8382872280CF}" presName="space" presStyleCnt="0"/>
      <dgm:spPr/>
    </dgm:pt>
    <dgm:pt modelId="{607F61DA-78FA-4FB0-800E-8210C0D303F2}" type="pres">
      <dgm:prSet presAssocID="{DBF890EE-5C0C-4AA8-93E2-9B8E923C5B7B}" presName="compositeA" presStyleCnt="0"/>
      <dgm:spPr/>
    </dgm:pt>
    <dgm:pt modelId="{071E8DEB-0CDF-41AE-8F7C-880729FFCBF8}" type="pres">
      <dgm:prSet presAssocID="{DBF890EE-5C0C-4AA8-93E2-9B8E923C5B7B}" presName="textA" presStyleLbl="revTx" presStyleIdx="2" presStyleCnt="3">
        <dgm:presLayoutVars>
          <dgm:bulletEnabled val="1"/>
        </dgm:presLayoutVars>
      </dgm:prSet>
      <dgm:spPr/>
      <dgm:t>
        <a:bodyPr/>
        <a:lstStyle/>
        <a:p>
          <a:endParaRPr lang="tr-TR"/>
        </a:p>
      </dgm:t>
    </dgm:pt>
    <dgm:pt modelId="{C6F80367-B6D5-4181-B648-CFBB5822C3BC}" type="pres">
      <dgm:prSet presAssocID="{DBF890EE-5C0C-4AA8-93E2-9B8E923C5B7B}" presName="circleA" presStyleLbl="node1" presStyleIdx="2" presStyleCnt="3"/>
      <dgm:spPr/>
    </dgm:pt>
    <dgm:pt modelId="{DF5082D3-CEA0-4C3E-BC2D-4973C298C210}" type="pres">
      <dgm:prSet presAssocID="{DBF890EE-5C0C-4AA8-93E2-9B8E923C5B7B}" presName="spaceA" presStyleCnt="0"/>
      <dgm:spPr/>
    </dgm:pt>
  </dgm:ptLst>
  <dgm:cxnLst>
    <dgm:cxn modelId="{2CD38F61-5AE4-472A-B905-C2152E82A348}" srcId="{D4C5DD4C-B6F4-4898-9C62-1F5B6ED448B6}" destId="{66A4F189-E1FA-4BF7-A96C-CF0DFCA80E40}" srcOrd="1" destOrd="0" parTransId="{6AEB6A03-022E-4424-8FBD-3B6F4AFD3322}" sibTransId="{E4D9F76C-87ED-4F8B-AE3C-8382872280CF}"/>
    <dgm:cxn modelId="{BCF115F3-324B-486D-BCA1-5BAABF2E2CD2}" type="presOf" srcId="{D4C5DD4C-B6F4-4898-9C62-1F5B6ED448B6}" destId="{358E244E-1646-47CA-A52C-E3871C154FD3}" srcOrd="0" destOrd="0" presId="urn:microsoft.com/office/officeart/2005/8/layout/hProcess11"/>
    <dgm:cxn modelId="{05AB23A3-5828-4CBC-96DF-5169B8C9A0CB}" type="presOf" srcId="{DBF890EE-5C0C-4AA8-93E2-9B8E923C5B7B}" destId="{071E8DEB-0CDF-41AE-8F7C-880729FFCBF8}" srcOrd="0" destOrd="0" presId="urn:microsoft.com/office/officeart/2005/8/layout/hProcess11"/>
    <dgm:cxn modelId="{0AF0817B-17A4-481C-9F35-2C77C96FFD21}" type="presOf" srcId="{E3248712-956E-4BC6-A6DF-727EBFD46799}" destId="{A3D11DD8-724D-4D07-A2EB-769E322705A1}" srcOrd="0" destOrd="0" presId="urn:microsoft.com/office/officeart/2005/8/layout/hProcess11"/>
    <dgm:cxn modelId="{1248A1C8-B7CF-4E10-A809-9A60B84F84FD}" srcId="{D4C5DD4C-B6F4-4898-9C62-1F5B6ED448B6}" destId="{E3248712-956E-4BC6-A6DF-727EBFD46799}" srcOrd="0" destOrd="0" parTransId="{978A1DA0-D703-4E74-8287-5C9D69FAAF5D}" sibTransId="{4475E464-824A-4F6F-BD4F-8A4D87B16E9B}"/>
    <dgm:cxn modelId="{F5FC3610-9489-4C2A-B54C-EA9479D532EF}" srcId="{D4C5DD4C-B6F4-4898-9C62-1F5B6ED448B6}" destId="{DBF890EE-5C0C-4AA8-93E2-9B8E923C5B7B}" srcOrd="2" destOrd="0" parTransId="{8CD49507-00E6-4E67-9A9B-8D88B9AA9AC7}" sibTransId="{2D381555-33D8-4549-B124-4FB28BD455B9}"/>
    <dgm:cxn modelId="{6DE98EDC-3F38-4586-A9F4-292C7F1AB7D7}" type="presOf" srcId="{66A4F189-E1FA-4BF7-A96C-CF0DFCA80E40}" destId="{AA06C6AC-15C1-4C9A-A5D3-465A1D6ED116}" srcOrd="0" destOrd="0" presId="urn:microsoft.com/office/officeart/2005/8/layout/hProcess11"/>
    <dgm:cxn modelId="{83D63623-C688-44B4-A130-8F261C3F2163}" type="presParOf" srcId="{358E244E-1646-47CA-A52C-E3871C154FD3}" destId="{5F5D9617-113D-4596-9E42-BCA2C77C8A5D}" srcOrd="0" destOrd="0" presId="urn:microsoft.com/office/officeart/2005/8/layout/hProcess11"/>
    <dgm:cxn modelId="{743FA2EF-1A8D-41FC-8D9D-F1DE02313BC3}" type="presParOf" srcId="{358E244E-1646-47CA-A52C-E3871C154FD3}" destId="{70B019CE-981F-41A9-A5FE-468B636D4C75}" srcOrd="1" destOrd="0" presId="urn:microsoft.com/office/officeart/2005/8/layout/hProcess11"/>
    <dgm:cxn modelId="{723ACDFA-AC2F-42D0-8FF9-61C59F25C9E6}" type="presParOf" srcId="{70B019CE-981F-41A9-A5FE-468B636D4C75}" destId="{4E6EB8EB-4CB6-4586-BB2E-E0622F210BE6}" srcOrd="0" destOrd="0" presId="urn:microsoft.com/office/officeart/2005/8/layout/hProcess11"/>
    <dgm:cxn modelId="{E64B3A2F-56FA-4F6B-A576-BE4F37C8B6D6}" type="presParOf" srcId="{4E6EB8EB-4CB6-4586-BB2E-E0622F210BE6}" destId="{A3D11DD8-724D-4D07-A2EB-769E322705A1}" srcOrd="0" destOrd="0" presId="urn:microsoft.com/office/officeart/2005/8/layout/hProcess11"/>
    <dgm:cxn modelId="{877449AB-3419-478C-AE54-7CA974261EE0}" type="presParOf" srcId="{4E6EB8EB-4CB6-4586-BB2E-E0622F210BE6}" destId="{E8C22608-DB6D-4998-AD06-8E96FAC75386}" srcOrd="1" destOrd="0" presId="urn:microsoft.com/office/officeart/2005/8/layout/hProcess11"/>
    <dgm:cxn modelId="{9539C95C-38E8-489F-92A8-97C3979D31B5}" type="presParOf" srcId="{4E6EB8EB-4CB6-4586-BB2E-E0622F210BE6}" destId="{97204CA1-DBD1-4796-B4F0-A5F561C0FB77}" srcOrd="2" destOrd="0" presId="urn:microsoft.com/office/officeart/2005/8/layout/hProcess11"/>
    <dgm:cxn modelId="{0F582D42-9C1C-4095-BB8D-EFEC54DF840F}" type="presParOf" srcId="{70B019CE-981F-41A9-A5FE-468B636D4C75}" destId="{ED479375-8D47-4C4A-BA92-9F5A22AF440C}" srcOrd="1" destOrd="0" presId="urn:microsoft.com/office/officeart/2005/8/layout/hProcess11"/>
    <dgm:cxn modelId="{D236600C-7B64-4293-BF25-740B9BBF82B1}" type="presParOf" srcId="{70B019CE-981F-41A9-A5FE-468B636D4C75}" destId="{691D799D-4B6F-46DC-852C-ED45665422C2}" srcOrd="2" destOrd="0" presId="urn:microsoft.com/office/officeart/2005/8/layout/hProcess11"/>
    <dgm:cxn modelId="{D636E127-3919-411F-94F5-4A2E5A83D663}" type="presParOf" srcId="{691D799D-4B6F-46DC-852C-ED45665422C2}" destId="{AA06C6AC-15C1-4C9A-A5D3-465A1D6ED116}" srcOrd="0" destOrd="0" presId="urn:microsoft.com/office/officeart/2005/8/layout/hProcess11"/>
    <dgm:cxn modelId="{F50AB84B-3314-42A1-89E6-EF7A3C03E32F}" type="presParOf" srcId="{691D799D-4B6F-46DC-852C-ED45665422C2}" destId="{4A392A46-3BF8-437B-BE94-A88664A4854D}" srcOrd="1" destOrd="0" presId="urn:microsoft.com/office/officeart/2005/8/layout/hProcess11"/>
    <dgm:cxn modelId="{F6D54093-7F6F-4378-8C99-041170DE96EB}" type="presParOf" srcId="{691D799D-4B6F-46DC-852C-ED45665422C2}" destId="{66A8AC63-F49A-40E4-8F0E-B2E0D7637F2E}" srcOrd="2" destOrd="0" presId="urn:microsoft.com/office/officeart/2005/8/layout/hProcess11"/>
    <dgm:cxn modelId="{5806F0BE-6FDA-46B8-91E7-1E4CA05B6903}" type="presParOf" srcId="{70B019CE-981F-41A9-A5FE-468B636D4C75}" destId="{41DDC9C9-0E41-4C1D-9DDC-18B88DCAC639}" srcOrd="3" destOrd="0" presId="urn:microsoft.com/office/officeart/2005/8/layout/hProcess11"/>
    <dgm:cxn modelId="{8AB06A50-9DC5-46EC-908D-D258665AB090}" type="presParOf" srcId="{70B019CE-981F-41A9-A5FE-468B636D4C75}" destId="{607F61DA-78FA-4FB0-800E-8210C0D303F2}" srcOrd="4" destOrd="0" presId="urn:microsoft.com/office/officeart/2005/8/layout/hProcess11"/>
    <dgm:cxn modelId="{101C47CB-1E66-4D35-961F-B9966516FC71}" type="presParOf" srcId="{607F61DA-78FA-4FB0-800E-8210C0D303F2}" destId="{071E8DEB-0CDF-41AE-8F7C-880729FFCBF8}" srcOrd="0" destOrd="0" presId="urn:microsoft.com/office/officeart/2005/8/layout/hProcess11"/>
    <dgm:cxn modelId="{E2998310-EDA6-4002-BA2C-205FD3AD50D4}" type="presParOf" srcId="{607F61DA-78FA-4FB0-800E-8210C0D303F2}" destId="{C6F80367-B6D5-4181-B648-CFBB5822C3BC}" srcOrd="1" destOrd="0" presId="urn:microsoft.com/office/officeart/2005/8/layout/hProcess11"/>
    <dgm:cxn modelId="{F8028697-3EA7-4E64-88C1-62FF3AD5985A}" type="presParOf" srcId="{607F61DA-78FA-4FB0-800E-8210C0D303F2}" destId="{DF5082D3-CEA0-4C3E-BC2D-4973C298C21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25FF85-AC2E-42AC-8671-DF66FE6AA1D5}"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tr-TR"/>
        </a:p>
      </dgm:t>
    </dgm:pt>
    <dgm:pt modelId="{2F058C66-BE54-4115-AC1F-7CD5E89D7E35}">
      <dgm:prSet phldrT="[Metin]"/>
      <dgm:spPr/>
      <dgm:t>
        <a:bodyPr/>
        <a:lstStyle/>
        <a:p>
          <a:r>
            <a:rPr lang="tr-TR" smtClean="0"/>
            <a:t>Etnografi (Ethnography)</a:t>
          </a:r>
          <a:endParaRPr lang="tr-TR"/>
        </a:p>
      </dgm:t>
    </dgm:pt>
    <dgm:pt modelId="{5952949D-33D9-49DA-A172-0B7B0C3CA556}" type="parTrans" cxnId="{57903384-45AC-41E1-BCD9-A87496EB088C}">
      <dgm:prSet/>
      <dgm:spPr/>
      <dgm:t>
        <a:bodyPr/>
        <a:lstStyle/>
        <a:p>
          <a:endParaRPr lang="tr-TR"/>
        </a:p>
      </dgm:t>
    </dgm:pt>
    <dgm:pt modelId="{4276963D-1C8F-4604-8DF9-2EA1F66E73F1}" type="sibTrans" cxnId="{57903384-45AC-41E1-BCD9-A87496EB088C}">
      <dgm:prSet/>
      <dgm:spPr/>
      <dgm:t>
        <a:bodyPr/>
        <a:lstStyle/>
        <a:p>
          <a:endParaRPr lang="tr-TR"/>
        </a:p>
      </dgm:t>
    </dgm:pt>
    <dgm:pt modelId="{326ABC22-122F-4AD9-BA67-86008E993671}">
      <dgm:prSet phldrT="[Metin]"/>
      <dgm:spPr/>
      <dgm:t>
        <a:bodyPr/>
        <a:lstStyle/>
        <a:p>
          <a:r>
            <a:rPr lang="tr-TR" dirty="0" smtClean="0"/>
            <a:t>Fenomenoloji (</a:t>
          </a:r>
          <a:r>
            <a:rPr lang="tr-TR" dirty="0" err="1" smtClean="0"/>
            <a:t>Phenomenology</a:t>
          </a:r>
          <a:r>
            <a:rPr lang="tr-TR" dirty="0" smtClean="0"/>
            <a:t>)</a:t>
          </a:r>
          <a:endParaRPr lang="tr-TR" dirty="0"/>
        </a:p>
      </dgm:t>
    </dgm:pt>
    <dgm:pt modelId="{D7B0912E-1B38-4C07-B1AA-6D8C6588497E}" type="parTrans" cxnId="{28E90296-E96E-4E8D-8297-42DE726EDE11}">
      <dgm:prSet/>
      <dgm:spPr/>
      <dgm:t>
        <a:bodyPr/>
        <a:lstStyle/>
        <a:p>
          <a:endParaRPr lang="tr-TR"/>
        </a:p>
      </dgm:t>
    </dgm:pt>
    <dgm:pt modelId="{F51E4F32-998E-4ABC-8249-63C1CC636CFE}" type="sibTrans" cxnId="{28E90296-E96E-4E8D-8297-42DE726EDE11}">
      <dgm:prSet/>
      <dgm:spPr/>
      <dgm:t>
        <a:bodyPr/>
        <a:lstStyle/>
        <a:p>
          <a:endParaRPr lang="tr-TR"/>
        </a:p>
      </dgm:t>
    </dgm:pt>
    <dgm:pt modelId="{CEE81B11-F8CD-41BF-BD81-02818058B4B6}">
      <dgm:prSet phldrT="[Metin]"/>
      <dgm:spPr/>
      <dgm:t>
        <a:bodyPr/>
        <a:lstStyle/>
        <a:p>
          <a:r>
            <a:rPr lang="tr-TR" dirty="0" smtClean="0"/>
            <a:t>Durum çalışması (Case </a:t>
          </a:r>
          <a:r>
            <a:rPr lang="tr-TR" dirty="0" err="1" smtClean="0"/>
            <a:t>Study</a:t>
          </a:r>
          <a:r>
            <a:rPr lang="tr-TR" dirty="0" smtClean="0"/>
            <a:t>)</a:t>
          </a:r>
          <a:endParaRPr lang="tr-TR" dirty="0"/>
        </a:p>
      </dgm:t>
    </dgm:pt>
    <dgm:pt modelId="{2B48A30E-BBBF-41B8-B832-17FBEB5F6613}" type="parTrans" cxnId="{BFE1FBD6-7ED5-4885-A88C-0F34EDB625FF}">
      <dgm:prSet/>
      <dgm:spPr/>
      <dgm:t>
        <a:bodyPr/>
        <a:lstStyle/>
        <a:p>
          <a:endParaRPr lang="tr-TR"/>
        </a:p>
      </dgm:t>
    </dgm:pt>
    <dgm:pt modelId="{125D034F-6901-4C17-90B5-ACB0C55786BD}" type="sibTrans" cxnId="{BFE1FBD6-7ED5-4885-A88C-0F34EDB625FF}">
      <dgm:prSet/>
      <dgm:spPr/>
      <dgm:t>
        <a:bodyPr/>
        <a:lstStyle/>
        <a:p>
          <a:endParaRPr lang="tr-TR"/>
        </a:p>
      </dgm:t>
    </dgm:pt>
    <dgm:pt modelId="{23E32597-8D91-4EF6-A09B-955D3373E07F}">
      <dgm:prSet phldrT="[Metin]"/>
      <dgm:spPr/>
      <dgm:t>
        <a:bodyPr/>
        <a:lstStyle/>
        <a:p>
          <a:r>
            <a:rPr lang="tr-TR" dirty="0" smtClean="0"/>
            <a:t>Anlatı (</a:t>
          </a:r>
          <a:r>
            <a:rPr lang="tr-TR" dirty="0" err="1" smtClean="0"/>
            <a:t>Narrative</a:t>
          </a:r>
          <a:r>
            <a:rPr lang="tr-TR" dirty="0" smtClean="0"/>
            <a:t>)</a:t>
          </a:r>
          <a:endParaRPr lang="tr-TR" dirty="0"/>
        </a:p>
      </dgm:t>
    </dgm:pt>
    <dgm:pt modelId="{12D9042C-A30B-4B66-B7A0-2D1559327373}" type="parTrans" cxnId="{1FAD741D-CBE5-42A0-8817-FF9C26742ECC}">
      <dgm:prSet/>
      <dgm:spPr/>
      <dgm:t>
        <a:bodyPr/>
        <a:lstStyle/>
        <a:p>
          <a:endParaRPr lang="tr-TR"/>
        </a:p>
      </dgm:t>
    </dgm:pt>
    <dgm:pt modelId="{4B0F4E2B-54A0-4724-A27C-605CA787B2A9}" type="sibTrans" cxnId="{1FAD741D-CBE5-42A0-8817-FF9C26742ECC}">
      <dgm:prSet/>
      <dgm:spPr/>
      <dgm:t>
        <a:bodyPr/>
        <a:lstStyle/>
        <a:p>
          <a:endParaRPr lang="tr-TR"/>
        </a:p>
      </dgm:t>
    </dgm:pt>
    <dgm:pt modelId="{68045E52-EBBE-43B7-9210-99676A121CBC}">
      <dgm:prSet phldrT="[Metin]"/>
      <dgm:spPr/>
      <dgm:t>
        <a:bodyPr/>
        <a:lstStyle/>
        <a:p>
          <a:r>
            <a:rPr lang="tr-TR" dirty="0" smtClean="0"/>
            <a:t>Kuram oluşturma (</a:t>
          </a:r>
          <a:r>
            <a:rPr lang="tr-TR" dirty="0" err="1" smtClean="0"/>
            <a:t>Grounded</a:t>
          </a:r>
          <a:r>
            <a:rPr lang="tr-TR" dirty="0" smtClean="0"/>
            <a:t> </a:t>
          </a:r>
          <a:r>
            <a:rPr lang="tr-TR" dirty="0" err="1" smtClean="0"/>
            <a:t>Theory</a:t>
          </a:r>
          <a:r>
            <a:rPr lang="tr-TR" dirty="0" smtClean="0"/>
            <a:t>)</a:t>
          </a:r>
          <a:endParaRPr lang="tr-TR" dirty="0"/>
        </a:p>
      </dgm:t>
    </dgm:pt>
    <dgm:pt modelId="{27A7E1E2-D319-428A-B945-6C7E3736729D}" type="parTrans" cxnId="{D936CC1A-516B-4870-BD2B-377E82DC5C38}">
      <dgm:prSet/>
      <dgm:spPr/>
      <dgm:t>
        <a:bodyPr/>
        <a:lstStyle/>
        <a:p>
          <a:endParaRPr lang="tr-TR"/>
        </a:p>
      </dgm:t>
    </dgm:pt>
    <dgm:pt modelId="{5DD53094-1C31-427F-9400-989B07ACCCC8}" type="sibTrans" cxnId="{D936CC1A-516B-4870-BD2B-377E82DC5C38}">
      <dgm:prSet/>
      <dgm:spPr/>
      <dgm:t>
        <a:bodyPr/>
        <a:lstStyle/>
        <a:p>
          <a:endParaRPr lang="tr-TR"/>
        </a:p>
      </dgm:t>
    </dgm:pt>
    <dgm:pt modelId="{6FB7DA42-9526-46E4-820B-DF80C95CD7F5}">
      <dgm:prSet phldrT="[Metin]"/>
      <dgm:spPr/>
      <dgm:t>
        <a:bodyPr/>
        <a:lstStyle/>
        <a:p>
          <a:r>
            <a:rPr lang="tr-TR" smtClean="0"/>
            <a:t>Eylem araştırması (Action Research)</a:t>
          </a:r>
          <a:endParaRPr lang="tr-TR" dirty="0"/>
        </a:p>
      </dgm:t>
    </dgm:pt>
    <dgm:pt modelId="{641E8491-6C83-44ED-9AF7-D594EA08D531}" type="parTrans" cxnId="{E6045F31-6B50-40C9-AA59-FC9240A82939}">
      <dgm:prSet/>
      <dgm:spPr/>
      <dgm:t>
        <a:bodyPr/>
        <a:lstStyle/>
        <a:p>
          <a:endParaRPr lang="tr-TR"/>
        </a:p>
      </dgm:t>
    </dgm:pt>
    <dgm:pt modelId="{D04F8710-E9D5-471A-9A3E-7CB492902A26}" type="sibTrans" cxnId="{E6045F31-6B50-40C9-AA59-FC9240A82939}">
      <dgm:prSet/>
      <dgm:spPr/>
      <dgm:t>
        <a:bodyPr/>
        <a:lstStyle/>
        <a:p>
          <a:endParaRPr lang="tr-TR"/>
        </a:p>
      </dgm:t>
    </dgm:pt>
    <dgm:pt modelId="{CE9A9074-55B0-4F61-8BD2-E99B0C2EEF3B}" type="pres">
      <dgm:prSet presAssocID="{6325FF85-AC2E-42AC-8671-DF66FE6AA1D5}" presName="diagram" presStyleCnt="0">
        <dgm:presLayoutVars>
          <dgm:dir/>
          <dgm:resizeHandles val="exact"/>
        </dgm:presLayoutVars>
      </dgm:prSet>
      <dgm:spPr/>
      <dgm:t>
        <a:bodyPr/>
        <a:lstStyle/>
        <a:p>
          <a:endParaRPr lang="tr-TR"/>
        </a:p>
      </dgm:t>
    </dgm:pt>
    <dgm:pt modelId="{22B2D9F8-D87F-4EDB-AD2D-0745F1DD4C0C}" type="pres">
      <dgm:prSet presAssocID="{2F058C66-BE54-4115-AC1F-7CD5E89D7E35}" presName="node" presStyleLbl="node1" presStyleIdx="0" presStyleCnt="6">
        <dgm:presLayoutVars>
          <dgm:bulletEnabled val="1"/>
        </dgm:presLayoutVars>
      </dgm:prSet>
      <dgm:spPr/>
      <dgm:t>
        <a:bodyPr/>
        <a:lstStyle/>
        <a:p>
          <a:endParaRPr lang="tr-TR"/>
        </a:p>
      </dgm:t>
    </dgm:pt>
    <dgm:pt modelId="{86378D8A-1370-4CCD-AC50-2110C4A8D83C}" type="pres">
      <dgm:prSet presAssocID="{4276963D-1C8F-4604-8DF9-2EA1F66E73F1}" presName="sibTrans" presStyleLbl="sibTrans2D1" presStyleIdx="0" presStyleCnt="5"/>
      <dgm:spPr/>
      <dgm:t>
        <a:bodyPr/>
        <a:lstStyle/>
        <a:p>
          <a:endParaRPr lang="tr-TR"/>
        </a:p>
      </dgm:t>
    </dgm:pt>
    <dgm:pt modelId="{18926850-54F0-4D2B-AF9A-7094D7A1F386}" type="pres">
      <dgm:prSet presAssocID="{4276963D-1C8F-4604-8DF9-2EA1F66E73F1}" presName="connectorText" presStyleLbl="sibTrans2D1" presStyleIdx="0" presStyleCnt="5"/>
      <dgm:spPr/>
      <dgm:t>
        <a:bodyPr/>
        <a:lstStyle/>
        <a:p>
          <a:endParaRPr lang="tr-TR"/>
        </a:p>
      </dgm:t>
    </dgm:pt>
    <dgm:pt modelId="{2580728A-7F3D-4B75-A7B7-1878CABD59E6}" type="pres">
      <dgm:prSet presAssocID="{326ABC22-122F-4AD9-BA67-86008E993671}" presName="node" presStyleLbl="node1" presStyleIdx="1" presStyleCnt="6">
        <dgm:presLayoutVars>
          <dgm:bulletEnabled val="1"/>
        </dgm:presLayoutVars>
      </dgm:prSet>
      <dgm:spPr/>
      <dgm:t>
        <a:bodyPr/>
        <a:lstStyle/>
        <a:p>
          <a:endParaRPr lang="tr-TR"/>
        </a:p>
      </dgm:t>
    </dgm:pt>
    <dgm:pt modelId="{0B92E2F5-74CA-4352-8625-487AD7BBFB49}" type="pres">
      <dgm:prSet presAssocID="{F51E4F32-998E-4ABC-8249-63C1CC636CFE}" presName="sibTrans" presStyleLbl="sibTrans2D1" presStyleIdx="1" presStyleCnt="5"/>
      <dgm:spPr/>
      <dgm:t>
        <a:bodyPr/>
        <a:lstStyle/>
        <a:p>
          <a:endParaRPr lang="tr-TR"/>
        </a:p>
      </dgm:t>
    </dgm:pt>
    <dgm:pt modelId="{51445E72-A5DA-4AD4-A045-AE842266D91D}" type="pres">
      <dgm:prSet presAssocID="{F51E4F32-998E-4ABC-8249-63C1CC636CFE}" presName="connectorText" presStyleLbl="sibTrans2D1" presStyleIdx="1" presStyleCnt="5"/>
      <dgm:spPr/>
      <dgm:t>
        <a:bodyPr/>
        <a:lstStyle/>
        <a:p>
          <a:endParaRPr lang="tr-TR"/>
        </a:p>
      </dgm:t>
    </dgm:pt>
    <dgm:pt modelId="{FBE265BA-FF30-4531-9728-298E84B45DC5}" type="pres">
      <dgm:prSet presAssocID="{CEE81B11-F8CD-41BF-BD81-02818058B4B6}" presName="node" presStyleLbl="node1" presStyleIdx="2" presStyleCnt="6">
        <dgm:presLayoutVars>
          <dgm:bulletEnabled val="1"/>
        </dgm:presLayoutVars>
      </dgm:prSet>
      <dgm:spPr/>
      <dgm:t>
        <a:bodyPr/>
        <a:lstStyle/>
        <a:p>
          <a:endParaRPr lang="tr-TR"/>
        </a:p>
      </dgm:t>
    </dgm:pt>
    <dgm:pt modelId="{263B1F7A-F198-4816-A62B-5DF7C6430EC8}" type="pres">
      <dgm:prSet presAssocID="{125D034F-6901-4C17-90B5-ACB0C55786BD}" presName="sibTrans" presStyleLbl="sibTrans2D1" presStyleIdx="2" presStyleCnt="5"/>
      <dgm:spPr/>
      <dgm:t>
        <a:bodyPr/>
        <a:lstStyle/>
        <a:p>
          <a:endParaRPr lang="tr-TR"/>
        </a:p>
      </dgm:t>
    </dgm:pt>
    <dgm:pt modelId="{5467799E-1B7D-43BA-92FA-AB17DDEDE6EC}" type="pres">
      <dgm:prSet presAssocID="{125D034F-6901-4C17-90B5-ACB0C55786BD}" presName="connectorText" presStyleLbl="sibTrans2D1" presStyleIdx="2" presStyleCnt="5"/>
      <dgm:spPr/>
      <dgm:t>
        <a:bodyPr/>
        <a:lstStyle/>
        <a:p>
          <a:endParaRPr lang="tr-TR"/>
        </a:p>
      </dgm:t>
    </dgm:pt>
    <dgm:pt modelId="{DE47992A-3393-4706-8FAB-C2DE73FE68DA}" type="pres">
      <dgm:prSet presAssocID="{23E32597-8D91-4EF6-A09B-955D3373E07F}" presName="node" presStyleLbl="node1" presStyleIdx="3" presStyleCnt="6">
        <dgm:presLayoutVars>
          <dgm:bulletEnabled val="1"/>
        </dgm:presLayoutVars>
      </dgm:prSet>
      <dgm:spPr/>
      <dgm:t>
        <a:bodyPr/>
        <a:lstStyle/>
        <a:p>
          <a:endParaRPr lang="tr-TR"/>
        </a:p>
      </dgm:t>
    </dgm:pt>
    <dgm:pt modelId="{F2667083-4235-4129-A4AA-B4EA09E59679}" type="pres">
      <dgm:prSet presAssocID="{4B0F4E2B-54A0-4724-A27C-605CA787B2A9}" presName="sibTrans" presStyleLbl="sibTrans2D1" presStyleIdx="3" presStyleCnt="5"/>
      <dgm:spPr/>
      <dgm:t>
        <a:bodyPr/>
        <a:lstStyle/>
        <a:p>
          <a:endParaRPr lang="tr-TR"/>
        </a:p>
      </dgm:t>
    </dgm:pt>
    <dgm:pt modelId="{80EF4767-665B-43B6-8372-E4E8D5E91683}" type="pres">
      <dgm:prSet presAssocID="{4B0F4E2B-54A0-4724-A27C-605CA787B2A9}" presName="connectorText" presStyleLbl="sibTrans2D1" presStyleIdx="3" presStyleCnt="5"/>
      <dgm:spPr/>
      <dgm:t>
        <a:bodyPr/>
        <a:lstStyle/>
        <a:p>
          <a:endParaRPr lang="tr-TR"/>
        </a:p>
      </dgm:t>
    </dgm:pt>
    <dgm:pt modelId="{6BE383B8-46D3-4777-86C5-3B959779B911}" type="pres">
      <dgm:prSet presAssocID="{68045E52-EBBE-43B7-9210-99676A121CBC}" presName="node" presStyleLbl="node1" presStyleIdx="4" presStyleCnt="6">
        <dgm:presLayoutVars>
          <dgm:bulletEnabled val="1"/>
        </dgm:presLayoutVars>
      </dgm:prSet>
      <dgm:spPr/>
      <dgm:t>
        <a:bodyPr/>
        <a:lstStyle/>
        <a:p>
          <a:endParaRPr lang="tr-TR"/>
        </a:p>
      </dgm:t>
    </dgm:pt>
    <dgm:pt modelId="{8DEE0456-5571-4D4B-AAF4-2EB0DFBA5234}" type="pres">
      <dgm:prSet presAssocID="{5DD53094-1C31-427F-9400-989B07ACCCC8}" presName="sibTrans" presStyleLbl="sibTrans2D1" presStyleIdx="4" presStyleCnt="5"/>
      <dgm:spPr/>
      <dgm:t>
        <a:bodyPr/>
        <a:lstStyle/>
        <a:p>
          <a:endParaRPr lang="tr-TR"/>
        </a:p>
      </dgm:t>
    </dgm:pt>
    <dgm:pt modelId="{3B7F9BA5-B272-4897-B6B4-36D6DBDDA98D}" type="pres">
      <dgm:prSet presAssocID="{5DD53094-1C31-427F-9400-989B07ACCCC8}" presName="connectorText" presStyleLbl="sibTrans2D1" presStyleIdx="4" presStyleCnt="5"/>
      <dgm:spPr/>
      <dgm:t>
        <a:bodyPr/>
        <a:lstStyle/>
        <a:p>
          <a:endParaRPr lang="tr-TR"/>
        </a:p>
      </dgm:t>
    </dgm:pt>
    <dgm:pt modelId="{56BBA215-DF2C-43E5-B380-7805956DA8F2}" type="pres">
      <dgm:prSet presAssocID="{6FB7DA42-9526-46E4-820B-DF80C95CD7F5}" presName="node" presStyleLbl="node1" presStyleIdx="5" presStyleCnt="6">
        <dgm:presLayoutVars>
          <dgm:bulletEnabled val="1"/>
        </dgm:presLayoutVars>
      </dgm:prSet>
      <dgm:spPr/>
      <dgm:t>
        <a:bodyPr/>
        <a:lstStyle/>
        <a:p>
          <a:endParaRPr lang="tr-TR"/>
        </a:p>
      </dgm:t>
    </dgm:pt>
  </dgm:ptLst>
  <dgm:cxnLst>
    <dgm:cxn modelId="{647DC57B-DAFE-4EBB-AB77-380AFF3FF271}" type="presOf" srcId="{4276963D-1C8F-4604-8DF9-2EA1F66E73F1}" destId="{86378D8A-1370-4CCD-AC50-2110C4A8D83C}" srcOrd="0" destOrd="0" presId="urn:microsoft.com/office/officeart/2005/8/layout/process5"/>
    <dgm:cxn modelId="{78903D03-5ABD-48BA-8E3B-6F76BEF67C08}" type="presOf" srcId="{23E32597-8D91-4EF6-A09B-955D3373E07F}" destId="{DE47992A-3393-4706-8FAB-C2DE73FE68DA}" srcOrd="0" destOrd="0" presId="urn:microsoft.com/office/officeart/2005/8/layout/process5"/>
    <dgm:cxn modelId="{DECE74CB-8FDC-4778-BAB6-B44488B6EC1F}" type="presOf" srcId="{6FB7DA42-9526-46E4-820B-DF80C95CD7F5}" destId="{56BBA215-DF2C-43E5-B380-7805956DA8F2}" srcOrd="0" destOrd="0" presId="urn:microsoft.com/office/officeart/2005/8/layout/process5"/>
    <dgm:cxn modelId="{A03AB373-3BF1-4C65-80C4-564CCDB5A8C7}" type="presOf" srcId="{2F058C66-BE54-4115-AC1F-7CD5E89D7E35}" destId="{22B2D9F8-D87F-4EDB-AD2D-0745F1DD4C0C}" srcOrd="0" destOrd="0" presId="urn:microsoft.com/office/officeart/2005/8/layout/process5"/>
    <dgm:cxn modelId="{E6045F31-6B50-40C9-AA59-FC9240A82939}" srcId="{6325FF85-AC2E-42AC-8671-DF66FE6AA1D5}" destId="{6FB7DA42-9526-46E4-820B-DF80C95CD7F5}" srcOrd="5" destOrd="0" parTransId="{641E8491-6C83-44ED-9AF7-D594EA08D531}" sibTransId="{D04F8710-E9D5-471A-9A3E-7CB492902A26}"/>
    <dgm:cxn modelId="{1FAD741D-CBE5-42A0-8817-FF9C26742ECC}" srcId="{6325FF85-AC2E-42AC-8671-DF66FE6AA1D5}" destId="{23E32597-8D91-4EF6-A09B-955D3373E07F}" srcOrd="3" destOrd="0" parTransId="{12D9042C-A30B-4B66-B7A0-2D1559327373}" sibTransId="{4B0F4E2B-54A0-4724-A27C-605CA787B2A9}"/>
    <dgm:cxn modelId="{6519956F-0EAF-4CA3-9325-CE5D5D6A038E}" type="presOf" srcId="{125D034F-6901-4C17-90B5-ACB0C55786BD}" destId="{5467799E-1B7D-43BA-92FA-AB17DDEDE6EC}" srcOrd="1" destOrd="0" presId="urn:microsoft.com/office/officeart/2005/8/layout/process5"/>
    <dgm:cxn modelId="{218B5CC9-0CB0-4B4E-A6A5-3FE95305BBD2}" type="presOf" srcId="{68045E52-EBBE-43B7-9210-99676A121CBC}" destId="{6BE383B8-46D3-4777-86C5-3B959779B911}" srcOrd="0" destOrd="0" presId="urn:microsoft.com/office/officeart/2005/8/layout/process5"/>
    <dgm:cxn modelId="{AF57139F-FD27-4E25-A0A2-7B21FF4E8820}" type="presOf" srcId="{4276963D-1C8F-4604-8DF9-2EA1F66E73F1}" destId="{18926850-54F0-4D2B-AF9A-7094D7A1F386}" srcOrd="1" destOrd="0" presId="urn:microsoft.com/office/officeart/2005/8/layout/process5"/>
    <dgm:cxn modelId="{1DE58AAE-B839-4348-842D-2EA4C9F8E1C4}" type="presOf" srcId="{6325FF85-AC2E-42AC-8671-DF66FE6AA1D5}" destId="{CE9A9074-55B0-4F61-8BD2-E99B0C2EEF3B}" srcOrd="0" destOrd="0" presId="urn:microsoft.com/office/officeart/2005/8/layout/process5"/>
    <dgm:cxn modelId="{47757882-109F-4CA3-84AB-49E01635B19E}" type="presOf" srcId="{F51E4F32-998E-4ABC-8249-63C1CC636CFE}" destId="{0B92E2F5-74CA-4352-8625-487AD7BBFB49}" srcOrd="0" destOrd="0" presId="urn:microsoft.com/office/officeart/2005/8/layout/process5"/>
    <dgm:cxn modelId="{9AA365B9-9261-4016-A7AE-8E10BEE0F47B}" type="presOf" srcId="{4B0F4E2B-54A0-4724-A27C-605CA787B2A9}" destId="{F2667083-4235-4129-A4AA-B4EA09E59679}" srcOrd="0" destOrd="0" presId="urn:microsoft.com/office/officeart/2005/8/layout/process5"/>
    <dgm:cxn modelId="{D936CC1A-516B-4870-BD2B-377E82DC5C38}" srcId="{6325FF85-AC2E-42AC-8671-DF66FE6AA1D5}" destId="{68045E52-EBBE-43B7-9210-99676A121CBC}" srcOrd="4" destOrd="0" parTransId="{27A7E1E2-D319-428A-B945-6C7E3736729D}" sibTransId="{5DD53094-1C31-427F-9400-989B07ACCCC8}"/>
    <dgm:cxn modelId="{416FD19C-8DEA-41B9-9CEF-CA93052DDA0E}" type="presOf" srcId="{F51E4F32-998E-4ABC-8249-63C1CC636CFE}" destId="{51445E72-A5DA-4AD4-A045-AE842266D91D}" srcOrd="1" destOrd="0" presId="urn:microsoft.com/office/officeart/2005/8/layout/process5"/>
    <dgm:cxn modelId="{BFE1FBD6-7ED5-4885-A88C-0F34EDB625FF}" srcId="{6325FF85-AC2E-42AC-8671-DF66FE6AA1D5}" destId="{CEE81B11-F8CD-41BF-BD81-02818058B4B6}" srcOrd="2" destOrd="0" parTransId="{2B48A30E-BBBF-41B8-B832-17FBEB5F6613}" sibTransId="{125D034F-6901-4C17-90B5-ACB0C55786BD}"/>
    <dgm:cxn modelId="{6BF51012-9D02-4355-B7F9-DAFB1C134A51}" type="presOf" srcId="{326ABC22-122F-4AD9-BA67-86008E993671}" destId="{2580728A-7F3D-4B75-A7B7-1878CABD59E6}" srcOrd="0" destOrd="0" presId="urn:microsoft.com/office/officeart/2005/8/layout/process5"/>
    <dgm:cxn modelId="{7F63F3BA-DBC4-482C-A2C3-314566A239D1}" type="presOf" srcId="{4B0F4E2B-54A0-4724-A27C-605CA787B2A9}" destId="{80EF4767-665B-43B6-8372-E4E8D5E91683}" srcOrd="1" destOrd="0" presId="urn:microsoft.com/office/officeart/2005/8/layout/process5"/>
    <dgm:cxn modelId="{C4F5CD9B-0F08-4100-8F1F-B2E6D1A122C7}" type="presOf" srcId="{CEE81B11-F8CD-41BF-BD81-02818058B4B6}" destId="{FBE265BA-FF30-4531-9728-298E84B45DC5}" srcOrd="0" destOrd="0" presId="urn:microsoft.com/office/officeart/2005/8/layout/process5"/>
    <dgm:cxn modelId="{BFF04FC8-19E4-4595-AAC0-32A59E610B41}" type="presOf" srcId="{5DD53094-1C31-427F-9400-989B07ACCCC8}" destId="{3B7F9BA5-B272-4897-B6B4-36D6DBDDA98D}" srcOrd="1" destOrd="0" presId="urn:microsoft.com/office/officeart/2005/8/layout/process5"/>
    <dgm:cxn modelId="{28E90296-E96E-4E8D-8297-42DE726EDE11}" srcId="{6325FF85-AC2E-42AC-8671-DF66FE6AA1D5}" destId="{326ABC22-122F-4AD9-BA67-86008E993671}" srcOrd="1" destOrd="0" parTransId="{D7B0912E-1B38-4C07-B1AA-6D8C6588497E}" sibTransId="{F51E4F32-998E-4ABC-8249-63C1CC636CFE}"/>
    <dgm:cxn modelId="{57903384-45AC-41E1-BCD9-A87496EB088C}" srcId="{6325FF85-AC2E-42AC-8671-DF66FE6AA1D5}" destId="{2F058C66-BE54-4115-AC1F-7CD5E89D7E35}" srcOrd="0" destOrd="0" parTransId="{5952949D-33D9-49DA-A172-0B7B0C3CA556}" sibTransId="{4276963D-1C8F-4604-8DF9-2EA1F66E73F1}"/>
    <dgm:cxn modelId="{493C3D82-1E60-47FF-9993-07C16840EC5E}" type="presOf" srcId="{125D034F-6901-4C17-90B5-ACB0C55786BD}" destId="{263B1F7A-F198-4816-A62B-5DF7C6430EC8}" srcOrd="0" destOrd="0" presId="urn:microsoft.com/office/officeart/2005/8/layout/process5"/>
    <dgm:cxn modelId="{A9D6F333-F528-4DAB-B396-8BC300020911}" type="presOf" srcId="{5DD53094-1C31-427F-9400-989B07ACCCC8}" destId="{8DEE0456-5571-4D4B-AAF4-2EB0DFBA5234}" srcOrd="0" destOrd="0" presId="urn:microsoft.com/office/officeart/2005/8/layout/process5"/>
    <dgm:cxn modelId="{C054F467-BCE5-4BB4-ADD9-00FC63B09759}" type="presParOf" srcId="{CE9A9074-55B0-4F61-8BD2-E99B0C2EEF3B}" destId="{22B2D9F8-D87F-4EDB-AD2D-0745F1DD4C0C}" srcOrd="0" destOrd="0" presId="urn:microsoft.com/office/officeart/2005/8/layout/process5"/>
    <dgm:cxn modelId="{94EC4660-DD12-41DD-B929-9A589830914F}" type="presParOf" srcId="{CE9A9074-55B0-4F61-8BD2-E99B0C2EEF3B}" destId="{86378D8A-1370-4CCD-AC50-2110C4A8D83C}" srcOrd="1" destOrd="0" presId="urn:microsoft.com/office/officeart/2005/8/layout/process5"/>
    <dgm:cxn modelId="{8236F925-3644-48A0-B709-23CEAC59D930}" type="presParOf" srcId="{86378D8A-1370-4CCD-AC50-2110C4A8D83C}" destId="{18926850-54F0-4D2B-AF9A-7094D7A1F386}" srcOrd="0" destOrd="0" presId="urn:microsoft.com/office/officeart/2005/8/layout/process5"/>
    <dgm:cxn modelId="{21E6B11E-A4F4-49F1-8576-745193F262D6}" type="presParOf" srcId="{CE9A9074-55B0-4F61-8BD2-E99B0C2EEF3B}" destId="{2580728A-7F3D-4B75-A7B7-1878CABD59E6}" srcOrd="2" destOrd="0" presId="urn:microsoft.com/office/officeart/2005/8/layout/process5"/>
    <dgm:cxn modelId="{4A0D31CE-872B-47D7-8807-C1E429825861}" type="presParOf" srcId="{CE9A9074-55B0-4F61-8BD2-E99B0C2EEF3B}" destId="{0B92E2F5-74CA-4352-8625-487AD7BBFB49}" srcOrd="3" destOrd="0" presId="urn:microsoft.com/office/officeart/2005/8/layout/process5"/>
    <dgm:cxn modelId="{A1C446B5-4191-411A-9571-611FEEC46393}" type="presParOf" srcId="{0B92E2F5-74CA-4352-8625-487AD7BBFB49}" destId="{51445E72-A5DA-4AD4-A045-AE842266D91D}" srcOrd="0" destOrd="0" presId="urn:microsoft.com/office/officeart/2005/8/layout/process5"/>
    <dgm:cxn modelId="{C0A7FCD1-EBB7-4646-8F26-C842B6A45AED}" type="presParOf" srcId="{CE9A9074-55B0-4F61-8BD2-E99B0C2EEF3B}" destId="{FBE265BA-FF30-4531-9728-298E84B45DC5}" srcOrd="4" destOrd="0" presId="urn:microsoft.com/office/officeart/2005/8/layout/process5"/>
    <dgm:cxn modelId="{6AE6900F-184F-422D-8CFD-131D5DC4B070}" type="presParOf" srcId="{CE9A9074-55B0-4F61-8BD2-E99B0C2EEF3B}" destId="{263B1F7A-F198-4816-A62B-5DF7C6430EC8}" srcOrd="5" destOrd="0" presId="urn:microsoft.com/office/officeart/2005/8/layout/process5"/>
    <dgm:cxn modelId="{55BE4182-192E-4442-87B8-6C28BBC7A5CC}" type="presParOf" srcId="{263B1F7A-F198-4816-A62B-5DF7C6430EC8}" destId="{5467799E-1B7D-43BA-92FA-AB17DDEDE6EC}" srcOrd="0" destOrd="0" presId="urn:microsoft.com/office/officeart/2005/8/layout/process5"/>
    <dgm:cxn modelId="{677BF9E3-5687-4B28-8560-8E28168633DA}" type="presParOf" srcId="{CE9A9074-55B0-4F61-8BD2-E99B0C2EEF3B}" destId="{DE47992A-3393-4706-8FAB-C2DE73FE68DA}" srcOrd="6" destOrd="0" presId="urn:microsoft.com/office/officeart/2005/8/layout/process5"/>
    <dgm:cxn modelId="{9430B15B-6995-4B13-9F04-2A6D823A5268}" type="presParOf" srcId="{CE9A9074-55B0-4F61-8BD2-E99B0C2EEF3B}" destId="{F2667083-4235-4129-A4AA-B4EA09E59679}" srcOrd="7" destOrd="0" presId="urn:microsoft.com/office/officeart/2005/8/layout/process5"/>
    <dgm:cxn modelId="{F2B41FE4-1DBD-4DD9-8F49-6A1EA83F16CE}" type="presParOf" srcId="{F2667083-4235-4129-A4AA-B4EA09E59679}" destId="{80EF4767-665B-43B6-8372-E4E8D5E91683}" srcOrd="0" destOrd="0" presId="urn:microsoft.com/office/officeart/2005/8/layout/process5"/>
    <dgm:cxn modelId="{8729A238-E362-47E1-844D-07393D261825}" type="presParOf" srcId="{CE9A9074-55B0-4F61-8BD2-E99B0C2EEF3B}" destId="{6BE383B8-46D3-4777-86C5-3B959779B911}" srcOrd="8" destOrd="0" presId="urn:microsoft.com/office/officeart/2005/8/layout/process5"/>
    <dgm:cxn modelId="{AF14B857-B165-413F-8FD5-7BC4BBA14F18}" type="presParOf" srcId="{CE9A9074-55B0-4F61-8BD2-E99B0C2EEF3B}" destId="{8DEE0456-5571-4D4B-AAF4-2EB0DFBA5234}" srcOrd="9" destOrd="0" presId="urn:microsoft.com/office/officeart/2005/8/layout/process5"/>
    <dgm:cxn modelId="{54906DD2-2E94-4497-89C3-BA0258DAEBF1}" type="presParOf" srcId="{8DEE0456-5571-4D4B-AAF4-2EB0DFBA5234}" destId="{3B7F9BA5-B272-4897-B6B4-36D6DBDDA98D}" srcOrd="0" destOrd="0" presId="urn:microsoft.com/office/officeart/2005/8/layout/process5"/>
    <dgm:cxn modelId="{2E9474A9-CE55-42A4-908A-2501AF5C860C}" type="presParOf" srcId="{CE9A9074-55B0-4F61-8BD2-E99B0C2EEF3B}" destId="{56BBA215-DF2C-43E5-B380-7805956DA8F2}"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C10D19-EEE0-4FC9-9EDC-515275649B67}" type="datetimeFigureOut">
              <a:rPr lang="tr-TR"/>
              <a:t>29.11.2017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F5D67-2CF5-4DAE-9934-BB278878421E}" type="slidenum">
              <a:rPr lang="tr-TR"/>
              <a:t>‹#›</a:t>
            </a:fld>
            <a:endParaRPr lang="tr-TR"/>
          </a:p>
        </p:txBody>
      </p:sp>
    </p:spTree>
    <p:extLst>
      <p:ext uri="{BB962C8B-B14F-4D97-AF65-F5344CB8AC3E}">
        <p14:creationId xmlns:p14="http://schemas.microsoft.com/office/powerpoint/2010/main" val="245723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a:t>1</a:t>
            </a:fld>
            <a:endParaRPr lang="tr-TR"/>
          </a:p>
        </p:txBody>
      </p:sp>
    </p:spTree>
    <p:extLst>
      <p:ext uri="{BB962C8B-B14F-4D97-AF65-F5344CB8AC3E}">
        <p14:creationId xmlns:p14="http://schemas.microsoft.com/office/powerpoint/2010/main" val="90650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9</a:t>
            </a:fld>
            <a:endParaRPr lang="tr-TR"/>
          </a:p>
        </p:txBody>
      </p:sp>
    </p:spTree>
    <p:extLst>
      <p:ext uri="{BB962C8B-B14F-4D97-AF65-F5344CB8AC3E}">
        <p14:creationId xmlns:p14="http://schemas.microsoft.com/office/powerpoint/2010/main" val="3284072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10</a:t>
            </a:fld>
            <a:endParaRPr lang="tr-TR"/>
          </a:p>
        </p:txBody>
      </p:sp>
    </p:spTree>
    <p:extLst>
      <p:ext uri="{BB962C8B-B14F-4D97-AF65-F5344CB8AC3E}">
        <p14:creationId xmlns:p14="http://schemas.microsoft.com/office/powerpoint/2010/main" val="319717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smtClean="0"/>
              <a:t>11</a:t>
            </a:fld>
            <a:endParaRPr lang="tr-TR"/>
          </a:p>
        </p:txBody>
      </p:sp>
    </p:spTree>
    <p:extLst>
      <p:ext uri="{BB962C8B-B14F-4D97-AF65-F5344CB8AC3E}">
        <p14:creationId xmlns:p14="http://schemas.microsoft.com/office/powerpoint/2010/main" val="212873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38F5D67-2CF5-4DAE-9934-BB278878421E}" type="slidenum">
              <a:rPr lang="tr-TR"/>
              <a:t>12</a:t>
            </a:fld>
            <a:endParaRPr lang="tr-TR"/>
          </a:p>
        </p:txBody>
      </p:sp>
    </p:spTree>
    <p:extLst>
      <p:ext uri="{BB962C8B-B14F-4D97-AF65-F5344CB8AC3E}">
        <p14:creationId xmlns:p14="http://schemas.microsoft.com/office/powerpoint/2010/main" val="367403325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EFB311-7818-42FE-83AA-6D570FFC7953}"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FD2D3-55E1-4B59-B908-843909D4B00A}"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F4C61-ECDD-4866-9941-77A2159CD2B4}"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05709D-9C7F-40CA-8051-5B3A9F383EFF}" type="datetime1">
              <a:rPr lang="en-US" smtClean="0"/>
              <a:t>11/29/2017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A0B819F-C57C-4450-9A5D-FEE3637B32DA}" type="datetime1">
              <a:rPr lang="en-US" smtClean="0"/>
              <a:t>11/29/2017</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63D5DF-6000-45FF-9DE0-C3CD5972701E}"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2A3343-885A-4A3F-A684-5CF0B65FF48F}" type="datetime1">
              <a:rPr lang="en-US" smtClean="0"/>
              <a:t>11/29/2017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C833F5-4421-4118-A411-9078BE18146C}" type="datetime1">
              <a:rPr lang="en-US" smtClean="0"/>
              <a:t>11/29/2017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FD05D-D05E-4D83-832A-5CD2D43518AA}" type="datetime1">
              <a:rPr lang="en-US" smtClean="0"/>
              <a:t>11/29/2017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8597DF-80EB-4F75-B55E-54E1B64DA18C}" type="datetime1">
              <a:rPr lang="en-US" smtClean="0"/>
              <a:t>11/29/2017</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DF3B7-BBE3-423A-9B9D-0B1DE9535D58}" type="datetime1">
              <a:rPr lang="en-US" smtClean="0"/>
              <a:t>11/29/2017</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36A617E-1975-4BD2-A289-52EFD9B634E8}" type="datetime1">
              <a:rPr lang="en-US" smtClean="0"/>
              <a:t>11/29/2017</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1353312"/>
            <a:ext cx="9966960" cy="3035808"/>
          </a:xfrm>
          <a:noFill/>
        </p:spPr>
        <p:txBody>
          <a:bodyPr/>
          <a:lstStyle/>
          <a:p>
            <a:pPr algn="ctr"/>
            <a:r>
              <a:rPr lang="en-US" dirty="0"/>
              <a:t>BİLİMSEL </a:t>
            </a:r>
            <a:r>
              <a:rPr lang="en-US" dirty="0" smtClean="0"/>
              <a:t>ARA</a:t>
            </a:r>
            <a:r>
              <a:rPr lang="tr-TR" sz="10500" dirty="0"/>
              <a:t>Ş</a:t>
            </a:r>
            <a:r>
              <a:rPr lang="en-US" dirty="0" smtClean="0"/>
              <a:t>TIRMA YÖNTEMLERİ</a:t>
            </a:r>
            <a:r>
              <a:rPr lang="tr-TR" dirty="0" smtClean="0"/>
              <a:t> 6.DERS</a:t>
            </a:r>
            <a:endParaRPr lang="tr-TR" dirty="0"/>
          </a:p>
        </p:txBody>
      </p:sp>
      <p:sp>
        <p:nvSpPr>
          <p:cNvPr id="4" name="Unvan 1"/>
          <p:cNvSpPr txBox="1">
            <a:spLocks/>
          </p:cNvSpPr>
          <p:nvPr/>
        </p:nvSpPr>
        <p:spPr>
          <a:xfrm>
            <a:off x="1005840" y="5090983"/>
            <a:ext cx="10058400" cy="160934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r>
              <a:rPr lang="tr-TR" sz="3600" dirty="0" smtClean="0">
                <a:solidFill>
                  <a:srgbClr val="C00000"/>
                </a:solidFill>
              </a:rPr>
              <a:t>NİTEL ARAŞTIRMA </a:t>
            </a:r>
            <a:r>
              <a:rPr lang="tr-TR" sz="3600" dirty="0" err="1" smtClean="0">
                <a:solidFill>
                  <a:srgbClr val="C00000"/>
                </a:solidFill>
              </a:rPr>
              <a:t>desenlerİ</a:t>
            </a:r>
            <a:r>
              <a:rPr lang="tr-TR" sz="3600" dirty="0" smtClean="0">
                <a:solidFill>
                  <a:srgbClr val="C00000"/>
                </a:solidFill>
              </a:rPr>
              <a:t> (MODELLERİ)</a:t>
            </a:r>
            <a:endParaRPr lang="tr-TR" sz="3600" dirty="0">
              <a:solidFill>
                <a:srgbClr val="C00000"/>
              </a:solidFill>
            </a:endParaRPr>
          </a:p>
        </p:txBody>
      </p:sp>
      <p:sp>
        <p:nvSpPr>
          <p:cNvPr id="5" name="Slayt Numarası Yer Tutucusu 4"/>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3879346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5736" y="289560"/>
            <a:ext cx="10058400" cy="1609344"/>
          </a:xfrm>
        </p:spPr>
        <p:txBody>
          <a:bodyPr/>
          <a:lstStyle/>
          <a:p>
            <a:r>
              <a:rPr lang="tr-TR" dirty="0" smtClean="0"/>
              <a:t>Neden NİCEL DEĞİLDE NİTEL?</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4094260022"/>
              </p:ext>
            </p:extLst>
          </p:nvPr>
        </p:nvGraphicFramePr>
        <p:xfrm>
          <a:off x="723900" y="1676401"/>
          <a:ext cx="10915650" cy="496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1222893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NİTEL ARAŞTIRMACI OLDUĞUMUZDA NELER olur?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515661668"/>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31918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41248" y="4278631"/>
            <a:ext cx="10369128" cy="1609344"/>
          </a:xfrm>
        </p:spPr>
        <p:txBody>
          <a:bodyPr/>
          <a:lstStyle/>
          <a:p>
            <a:pPr algn="ctr"/>
            <a:r>
              <a:rPr lang="tr-TR" cap="none" dirty="0" smtClean="0"/>
              <a:t>Nitel Araştırma Desenleri (Modelleri)</a:t>
            </a:r>
            <a:endParaRPr lang="tr-TR" cap="none" dirty="0"/>
          </a:p>
        </p:txBody>
      </p:sp>
      <p:sp>
        <p:nvSpPr>
          <p:cNvPr id="3" name="Slayt Numarası Yer Tutucusu 2"/>
          <p:cNvSpPr>
            <a:spLocks noGrp="1"/>
          </p:cNvSpPr>
          <p:nvPr>
            <p:ph type="sldNum" sz="quarter" idx="12"/>
          </p:nvPr>
        </p:nvSpPr>
        <p:spPr/>
        <p:txBody>
          <a:bodyPr/>
          <a:lstStyle/>
          <a:p>
            <a:fld id="{4FAB73BC-B049-4115-A692-8D63A059BFB8}" type="slidenum">
              <a:rPr lang="en-US" smtClean="0"/>
              <a:t>12</a:t>
            </a:fld>
            <a:endParaRPr lang="en-US" dirty="0"/>
          </a:p>
        </p:txBody>
      </p:sp>
      <p:pic>
        <p:nvPicPr>
          <p:cNvPr id="4" name="Picture 2" descr="http://motusarastirma.com/images/odak_grup_toplanti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825" y="823912"/>
            <a:ext cx="6845392"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61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791279038"/>
              </p:ext>
            </p:extLst>
          </p:nvPr>
        </p:nvGraphicFramePr>
        <p:xfrm>
          <a:off x="666750" y="304800"/>
          <a:ext cx="10896599" cy="619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1729571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778" y="657224"/>
            <a:ext cx="10749367" cy="551643"/>
          </a:xfrm>
        </p:spPr>
        <p:txBody>
          <a:bodyPr>
            <a:noAutofit/>
          </a:bodyPr>
          <a:lstStyle/>
          <a:p>
            <a:pPr algn="ctr"/>
            <a:r>
              <a:rPr lang="tr-TR" cap="none" dirty="0" smtClean="0"/>
              <a:t>Nicel Araştırma</a:t>
            </a:r>
            <a:endParaRPr lang="tr-TR" cap="none"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14</a:t>
            </a:fld>
            <a:endParaRPr lang="en-US" dirty="0"/>
          </a:p>
        </p:txBody>
      </p:sp>
      <p:pic>
        <p:nvPicPr>
          <p:cNvPr id="7" name="Resim 6"/>
          <p:cNvPicPr>
            <a:picLocks noChangeAspect="1"/>
          </p:cNvPicPr>
          <p:nvPr/>
        </p:nvPicPr>
        <p:blipFill>
          <a:blip r:embed="rId2"/>
          <a:stretch>
            <a:fillRect/>
          </a:stretch>
        </p:blipFill>
        <p:spPr>
          <a:xfrm>
            <a:off x="611778" y="319476"/>
            <a:ext cx="10699350" cy="5953308"/>
          </a:xfrm>
          <a:prstGeom prst="rect">
            <a:avLst/>
          </a:prstGeom>
        </p:spPr>
      </p:pic>
    </p:spTree>
    <p:extLst>
      <p:ext uri="{BB962C8B-B14F-4D97-AF65-F5344CB8AC3E}">
        <p14:creationId xmlns:p14="http://schemas.microsoft.com/office/powerpoint/2010/main" val="3553043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15</a:t>
            </a:fld>
            <a:endParaRPr lang="en-US" dirty="0"/>
          </a:p>
        </p:txBody>
      </p:sp>
      <p:pic>
        <p:nvPicPr>
          <p:cNvPr id="5" name="Resim 4"/>
          <p:cNvPicPr>
            <a:picLocks noChangeAspect="1"/>
          </p:cNvPicPr>
          <p:nvPr/>
        </p:nvPicPr>
        <p:blipFill>
          <a:blip r:embed="rId2"/>
          <a:stretch>
            <a:fillRect/>
          </a:stretch>
        </p:blipFill>
        <p:spPr>
          <a:xfrm>
            <a:off x="1371600" y="448469"/>
            <a:ext cx="9372600" cy="5912990"/>
          </a:xfrm>
          <a:prstGeom prst="rect">
            <a:avLst/>
          </a:prstGeom>
        </p:spPr>
      </p:pic>
    </p:spTree>
    <p:extLst>
      <p:ext uri="{BB962C8B-B14F-4D97-AF65-F5344CB8AC3E}">
        <p14:creationId xmlns:p14="http://schemas.microsoft.com/office/powerpoint/2010/main" val="3054094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16</a:t>
            </a:fld>
            <a:endParaRPr lang="en-US" dirty="0"/>
          </a:p>
        </p:txBody>
      </p:sp>
      <p:pic>
        <p:nvPicPr>
          <p:cNvPr id="5" name="Resim 4"/>
          <p:cNvPicPr>
            <a:picLocks noChangeAspect="1"/>
          </p:cNvPicPr>
          <p:nvPr/>
        </p:nvPicPr>
        <p:blipFill>
          <a:blip r:embed="rId2"/>
          <a:stretch>
            <a:fillRect/>
          </a:stretch>
        </p:blipFill>
        <p:spPr>
          <a:xfrm>
            <a:off x="0" y="0"/>
            <a:ext cx="8953500" cy="5997199"/>
          </a:xfrm>
          <a:prstGeom prst="rect">
            <a:avLst/>
          </a:prstGeom>
        </p:spPr>
      </p:pic>
      <p:pic>
        <p:nvPicPr>
          <p:cNvPr id="5122" name="Picture 2" descr="http://www.heartmoves.org.au/assets/images/case_stud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595" y="2210562"/>
            <a:ext cx="3238501"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161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17</a:t>
            </a:fld>
            <a:endParaRPr lang="en-US" dirty="0"/>
          </a:p>
        </p:txBody>
      </p:sp>
      <p:pic>
        <p:nvPicPr>
          <p:cNvPr id="5" name="Resim 4"/>
          <p:cNvPicPr>
            <a:picLocks noChangeAspect="1"/>
          </p:cNvPicPr>
          <p:nvPr/>
        </p:nvPicPr>
        <p:blipFill>
          <a:blip r:embed="rId2"/>
          <a:stretch>
            <a:fillRect/>
          </a:stretch>
        </p:blipFill>
        <p:spPr>
          <a:xfrm>
            <a:off x="0" y="482028"/>
            <a:ext cx="9048750" cy="5973318"/>
          </a:xfrm>
          <a:prstGeom prst="rect">
            <a:avLst/>
          </a:prstGeom>
        </p:spPr>
      </p:pic>
      <p:pic>
        <p:nvPicPr>
          <p:cNvPr id="4098" name="Picture 2" descr="http://d310a9hpolx59w.cloudfront.net/product_photos/109620/the_narrative_COVER_crop_orig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50" y="938212"/>
            <a:ext cx="3149345"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6426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18</a:t>
            </a:fld>
            <a:endParaRPr lang="en-US" dirty="0"/>
          </a:p>
        </p:txBody>
      </p:sp>
      <p:pic>
        <p:nvPicPr>
          <p:cNvPr id="5" name="Resim 4"/>
          <p:cNvPicPr>
            <a:picLocks noChangeAspect="1"/>
          </p:cNvPicPr>
          <p:nvPr/>
        </p:nvPicPr>
        <p:blipFill>
          <a:blip r:embed="rId2"/>
          <a:stretch>
            <a:fillRect/>
          </a:stretch>
        </p:blipFill>
        <p:spPr>
          <a:xfrm>
            <a:off x="1069848" y="484632"/>
            <a:ext cx="9674352" cy="5788152"/>
          </a:xfrm>
          <a:prstGeom prst="rect">
            <a:avLst/>
          </a:prstGeom>
        </p:spPr>
      </p:pic>
    </p:spTree>
    <p:extLst>
      <p:ext uri="{BB962C8B-B14F-4D97-AF65-F5344CB8AC3E}">
        <p14:creationId xmlns:p14="http://schemas.microsoft.com/office/powerpoint/2010/main" val="2467482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19</a:t>
            </a:fld>
            <a:endParaRPr lang="en-US" dirty="0"/>
          </a:p>
        </p:txBody>
      </p:sp>
      <p:pic>
        <p:nvPicPr>
          <p:cNvPr id="5" name="Resim 4"/>
          <p:cNvPicPr>
            <a:picLocks noChangeAspect="1"/>
          </p:cNvPicPr>
          <p:nvPr/>
        </p:nvPicPr>
        <p:blipFill>
          <a:blip r:embed="rId2"/>
          <a:stretch>
            <a:fillRect/>
          </a:stretch>
        </p:blipFill>
        <p:spPr>
          <a:xfrm>
            <a:off x="0" y="205002"/>
            <a:ext cx="9296399" cy="6250344"/>
          </a:xfrm>
          <a:prstGeom prst="rect">
            <a:avLst/>
          </a:prstGeom>
        </p:spPr>
      </p:pic>
      <p:pic>
        <p:nvPicPr>
          <p:cNvPr id="3074" name="Picture 2" descr="http://cei.ust.hk/files/public/arcyc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0180" y="145799"/>
            <a:ext cx="3009900" cy="609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73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3400" y="423672"/>
            <a:ext cx="10058400" cy="929640"/>
          </a:xfrm>
        </p:spPr>
        <p:txBody>
          <a:bodyPr/>
          <a:lstStyle/>
          <a:p>
            <a:r>
              <a:rPr lang="tr-TR" dirty="0" smtClean="0"/>
              <a:t>PARADİGMA FARKI</a:t>
            </a:r>
            <a:endParaRPr lang="tr-TR" dirty="0"/>
          </a:p>
        </p:txBody>
      </p:sp>
      <p:sp>
        <p:nvSpPr>
          <p:cNvPr id="3" name="Slayt Numarası Yer Tutucusu 2"/>
          <p:cNvSpPr>
            <a:spLocks noGrp="1"/>
          </p:cNvSpPr>
          <p:nvPr>
            <p:ph type="sldNum" sz="quarter" idx="12"/>
          </p:nvPr>
        </p:nvSpPr>
        <p:spPr/>
        <p:txBody>
          <a:bodyPr/>
          <a:lstStyle/>
          <a:p>
            <a:fld id="{4FAB73BC-B049-4115-A692-8D63A059BFB8}" type="slidenum">
              <a:rPr lang="en-US" smtClean="0"/>
              <a:t>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6" y="1633728"/>
            <a:ext cx="11826240" cy="508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031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0120" y="1487424"/>
            <a:ext cx="10058400" cy="4050792"/>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just"/>
            <a:endParaRPr lang="tr-TR" sz="3600" dirty="0" smtClean="0"/>
          </a:p>
          <a:p>
            <a:pPr algn="just"/>
            <a:r>
              <a:rPr lang="tr-TR" sz="3600" dirty="0" smtClean="0"/>
              <a:t>Bilgisini </a:t>
            </a:r>
            <a:r>
              <a:rPr lang="tr-TR" sz="3600" dirty="0"/>
              <a:t>edinmek istediğimiz gerçekliğin nasıl bir şey olduğunu </a:t>
            </a:r>
            <a:r>
              <a:rPr lang="tr-TR" sz="3600" b="1" i="1" dirty="0"/>
              <a:t>(ontolojik) </a:t>
            </a:r>
            <a:r>
              <a:rPr lang="tr-TR" sz="3600" dirty="0"/>
              <a:t>bilmeliyiz ki, bu gerçekliğin bilgisine hangi tür bilgi </a:t>
            </a:r>
            <a:r>
              <a:rPr lang="tr-TR" sz="3600" b="1" i="1" dirty="0"/>
              <a:t>(epistemoloji) </a:t>
            </a:r>
            <a:r>
              <a:rPr lang="tr-TR" sz="3600" dirty="0"/>
              <a:t>ile nasıl ulaşabileceğimizi </a:t>
            </a:r>
            <a:r>
              <a:rPr lang="tr-TR" sz="3600" b="1" i="1" dirty="0"/>
              <a:t>(metodoloji) </a:t>
            </a:r>
            <a:r>
              <a:rPr lang="tr-TR" sz="3600" dirty="0"/>
              <a:t>bilelim.</a:t>
            </a:r>
          </a:p>
        </p:txBody>
      </p:sp>
      <p:sp>
        <p:nvSpPr>
          <p:cNvPr id="4" name="Slayt Numarası Yer Tutucusu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282517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4</a:t>
            </a:fld>
            <a:endParaRPr lang="en-US" dirty="0"/>
          </a:p>
        </p:txBody>
      </p:sp>
      <p:pic>
        <p:nvPicPr>
          <p:cNvPr id="5" name="Resim 4"/>
          <p:cNvPicPr>
            <a:picLocks noChangeAspect="1"/>
          </p:cNvPicPr>
          <p:nvPr/>
        </p:nvPicPr>
        <p:blipFill>
          <a:blip r:embed="rId2"/>
          <a:stretch>
            <a:fillRect/>
          </a:stretch>
        </p:blipFill>
        <p:spPr>
          <a:xfrm>
            <a:off x="1295400" y="228600"/>
            <a:ext cx="8877300" cy="6409309"/>
          </a:xfrm>
          <a:prstGeom prst="rect">
            <a:avLst/>
          </a:prstGeom>
        </p:spPr>
      </p:pic>
    </p:spTree>
    <p:extLst>
      <p:ext uri="{BB962C8B-B14F-4D97-AF65-F5344CB8AC3E}">
        <p14:creationId xmlns:p14="http://schemas.microsoft.com/office/powerpoint/2010/main" val="3034573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NEDİR?</a:t>
            </a:r>
            <a:endParaRPr lang="tr-TR" dirty="0"/>
          </a:p>
        </p:txBody>
      </p:sp>
      <p:sp>
        <p:nvSpPr>
          <p:cNvPr id="3" name="İçerik Yer Tutucus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lnSpc>
                <a:spcPct val="150000"/>
              </a:lnSpc>
            </a:pPr>
            <a:r>
              <a:rPr lang="tr-TR" sz="2800" b="1" dirty="0" smtClean="0"/>
              <a:t>Nitel araştırma, </a:t>
            </a:r>
            <a:r>
              <a:rPr lang="tr-TR" sz="2800" dirty="0" smtClean="0"/>
              <a:t>gözlem, görüşme ve doküman analizi gibi nitel veri toplama yöntemlerinin kullanıldığı, algıların ve olayların doğal ortamda gerçekçi ve bütüncül bir biçimde ortaya konmasına yönelik nitel bir sürecin izlendiği araştırmadır (Yıldırım ve Şimşek, 2013).</a:t>
            </a:r>
            <a:endParaRPr lang="tr-TR" sz="2800"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755032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47751" y="136127"/>
            <a:ext cx="10058400" cy="1609344"/>
          </a:xfrm>
        </p:spPr>
        <p:txBody>
          <a:bodyPr/>
          <a:lstStyle/>
          <a:p>
            <a:r>
              <a:rPr lang="tr-TR" dirty="0" smtClean="0"/>
              <a:t>ÖZELLİKLERİ</a:t>
            </a:r>
            <a:endParaRPr lang="tr-TR"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6</a:t>
            </a:fld>
            <a:endParaRPr lang="en-US" dirty="0"/>
          </a:p>
        </p:txBody>
      </p:sp>
      <p:pic>
        <p:nvPicPr>
          <p:cNvPr id="5" name="Resim 4"/>
          <p:cNvPicPr>
            <a:picLocks noChangeAspect="1"/>
          </p:cNvPicPr>
          <p:nvPr/>
        </p:nvPicPr>
        <p:blipFill>
          <a:blip r:embed="rId2"/>
          <a:stretch>
            <a:fillRect/>
          </a:stretch>
        </p:blipFill>
        <p:spPr>
          <a:xfrm>
            <a:off x="2308098" y="1700585"/>
            <a:ext cx="7581900" cy="4892438"/>
          </a:xfrm>
          <a:prstGeom prst="rect">
            <a:avLst/>
          </a:prstGeom>
        </p:spPr>
      </p:pic>
    </p:spTree>
    <p:extLst>
      <p:ext uri="{BB962C8B-B14F-4D97-AF65-F5344CB8AC3E}">
        <p14:creationId xmlns:p14="http://schemas.microsoft.com/office/powerpoint/2010/main" val="52698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7</a:t>
            </a:fld>
            <a:endParaRPr lang="en-US" dirty="0"/>
          </a:p>
        </p:txBody>
      </p:sp>
      <p:pic>
        <p:nvPicPr>
          <p:cNvPr id="5" name="Resim 4"/>
          <p:cNvPicPr>
            <a:picLocks noChangeAspect="1"/>
          </p:cNvPicPr>
          <p:nvPr/>
        </p:nvPicPr>
        <p:blipFill>
          <a:blip r:embed="rId2"/>
          <a:stretch>
            <a:fillRect/>
          </a:stretch>
        </p:blipFill>
        <p:spPr>
          <a:xfrm>
            <a:off x="2309331" y="342900"/>
            <a:ext cx="7895994" cy="5929883"/>
          </a:xfrm>
          <a:prstGeom prst="rect">
            <a:avLst/>
          </a:prstGeom>
        </p:spPr>
      </p:pic>
    </p:spTree>
    <p:extLst>
      <p:ext uri="{BB962C8B-B14F-4D97-AF65-F5344CB8AC3E}">
        <p14:creationId xmlns:p14="http://schemas.microsoft.com/office/powerpoint/2010/main" val="2654978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FAB73BC-B049-4115-A692-8D63A059BFB8}" type="slidenum">
              <a:rPr lang="en-US" smtClean="0"/>
              <a:t>8</a:t>
            </a:fld>
            <a:endParaRPr lang="en-US" dirty="0"/>
          </a:p>
        </p:txBody>
      </p:sp>
      <p:pic>
        <p:nvPicPr>
          <p:cNvPr id="5" name="Resim 4"/>
          <p:cNvPicPr>
            <a:picLocks noChangeAspect="1"/>
          </p:cNvPicPr>
          <p:nvPr/>
        </p:nvPicPr>
        <p:blipFill>
          <a:blip r:embed="rId2"/>
          <a:stretch>
            <a:fillRect/>
          </a:stretch>
        </p:blipFill>
        <p:spPr>
          <a:xfrm>
            <a:off x="2632831" y="791812"/>
            <a:ext cx="6926337" cy="5274375"/>
          </a:xfrm>
          <a:prstGeom prst="rect">
            <a:avLst/>
          </a:prstGeom>
        </p:spPr>
      </p:pic>
    </p:spTree>
    <p:extLst>
      <p:ext uri="{BB962C8B-B14F-4D97-AF65-F5344CB8AC3E}">
        <p14:creationId xmlns:p14="http://schemas.microsoft.com/office/powerpoint/2010/main" val="201950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5440" y="446651"/>
            <a:ext cx="8459936" cy="459036"/>
          </a:xfrm>
          <a:solidFill>
            <a:srgbClr val="00B0F0"/>
          </a:solidFill>
        </p:spPr>
        <p:txBody>
          <a:bodyPr>
            <a:normAutofit fontScale="90000"/>
          </a:bodyPr>
          <a:lstStyle/>
          <a:p>
            <a:pPr algn="ctr"/>
            <a:r>
              <a:rPr lang="tr-TR" dirty="0" smtClean="0">
                <a:latin typeface="Arial" panose="020B0604020202020204" pitchFamily="34" charset="0"/>
                <a:cs typeface="Arial" panose="020B0604020202020204" pitchFamily="34" charset="0"/>
              </a:rPr>
              <a:t>ZENGİN VERİ</a:t>
            </a:r>
            <a:endParaRPr lang="tr-TR" dirty="0">
              <a:latin typeface="Arial" panose="020B0604020202020204" pitchFamily="34"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4FAB73BC-B049-4115-A692-8D63A059BFB8}" type="slidenum">
              <a:rPr lang="en-US" smtClean="0"/>
              <a:t>9</a:t>
            </a:fld>
            <a:endParaRPr lang="en-US" dirty="0"/>
          </a:p>
        </p:txBody>
      </p:sp>
      <p:sp>
        <p:nvSpPr>
          <p:cNvPr id="5" name="AutoShape 2" descr="kamera ile ilgili görsel sonucu"/>
          <p:cNvSpPr>
            <a:spLocks noChangeAspect="1" noChangeArrowheads="1"/>
          </p:cNvSpPr>
          <p:nvPr/>
        </p:nvSpPr>
        <p:spPr bwMode="auto">
          <a:xfrm>
            <a:off x="0" y="905687"/>
            <a:ext cx="256362" cy="2563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2" name="Picture 4" descr="http://img-teknosa.mncdn.com/TeknosaImg/productImages/1024x783/110140808-3-panasonic_hc_v100eg_siyah_dijital_k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362" y="1102920"/>
            <a:ext cx="4256989" cy="3256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nformationstock.com/wp-content/uploads/2015/03/Inter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1929" y="971093"/>
            <a:ext cx="4904639" cy="29449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1/1b/Facebook_icon.svg/2000px-Facebook_icon.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6483" y="4366443"/>
            <a:ext cx="2416745" cy="241674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haberbet.com/wp-content/uploads/2016/02/indi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0026" y="1032693"/>
            <a:ext cx="276225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6810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843</TotalTime>
  <Words>201</Words>
  <Application>Microsoft Office PowerPoint</Application>
  <PresentationFormat>Özel</PresentationFormat>
  <Paragraphs>49</Paragraphs>
  <Slides>19</Slides>
  <Notes>5</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Wood Type</vt:lpstr>
      <vt:lpstr>BİLİMSEL ARAŞTIRMA YÖNTEMLERİ 6.DERS</vt:lpstr>
      <vt:lpstr>PARADİGMA FARKI</vt:lpstr>
      <vt:lpstr>PowerPoint Sunusu</vt:lpstr>
      <vt:lpstr>PowerPoint Sunusu</vt:lpstr>
      <vt:lpstr>NEDİR?</vt:lpstr>
      <vt:lpstr>ÖZELLİKLERİ</vt:lpstr>
      <vt:lpstr>PowerPoint Sunusu</vt:lpstr>
      <vt:lpstr>PowerPoint Sunusu</vt:lpstr>
      <vt:lpstr>ZENGİN VERİ</vt:lpstr>
      <vt:lpstr>Neden NİCEL DEĞİLDE NİTEL?</vt:lpstr>
      <vt:lpstr>NİTEL ARAŞTIRMACI OLDUĞUMUZDA NELER olur?</vt:lpstr>
      <vt:lpstr>Nitel Araştırma Desenleri (Modelleri)</vt:lpstr>
      <vt:lpstr>PowerPoint Sunusu</vt:lpstr>
      <vt:lpstr>Nicel Araştırma</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SSD Öğretmenlik</dc:creator>
  <cp:lastModifiedBy>Öğretmenlik</cp:lastModifiedBy>
  <cp:revision>60</cp:revision>
  <dcterms:created xsi:type="dcterms:W3CDTF">2014-09-12T02:14:24Z</dcterms:created>
  <dcterms:modified xsi:type="dcterms:W3CDTF">2017-11-29T07:28:59Z</dcterms:modified>
</cp:coreProperties>
</file>