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00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3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4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07008" y="3640345"/>
            <a:ext cx="9861429" cy="706802"/>
          </a:xfrm>
        </p:spPr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err="1" smtClean="0"/>
              <a:t>Transistör</a:t>
            </a:r>
            <a:r>
              <a:rPr lang="tr-TR" dirty="0" smtClean="0"/>
              <a:t> </a:t>
            </a:r>
            <a:r>
              <a:rPr lang="tr-TR" dirty="0"/>
              <a:t>bağlantı şekilleri (ortak bazlı ve </a:t>
            </a:r>
            <a:r>
              <a:rPr lang="tr-TR" dirty="0" err="1"/>
              <a:t>emiterli</a:t>
            </a:r>
            <a:r>
              <a:rPr lang="tr-TR" dirty="0"/>
              <a:t> devre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207007" y="4347147"/>
            <a:ext cx="9861429" cy="771763"/>
          </a:xfrm>
        </p:spPr>
        <p:txBody>
          <a:bodyPr/>
          <a:lstStyle/>
          <a:p>
            <a:r>
              <a:rPr lang="tr-TR" dirty="0"/>
              <a:t>NET 115- Temel </a:t>
            </a:r>
            <a:r>
              <a:rPr lang="tr-TR" dirty="0" smtClean="0"/>
              <a:t>Elektronik</a:t>
            </a:r>
          </a:p>
          <a:p>
            <a:r>
              <a:rPr lang="tr-TR" dirty="0" err="1" smtClean="0"/>
              <a:t>Ö</a:t>
            </a:r>
            <a:r>
              <a:rPr lang="tr-TR" cap="none" dirty="0" err="1" smtClean="0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</a:t>
            </a:r>
            <a:r>
              <a:rPr lang="tr-TR" dirty="0" smtClean="0"/>
              <a:t>Nuri Furkan koçak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dirty="0" err="1"/>
              <a:t>Transistör</a:t>
            </a:r>
            <a:r>
              <a:rPr lang="tr-TR" dirty="0"/>
              <a:t> bağlantı </a:t>
            </a:r>
            <a:r>
              <a:rPr lang="tr-TR" dirty="0" smtClean="0"/>
              <a:t>şekilleri (</a:t>
            </a:r>
            <a:r>
              <a:rPr lang="tr-TR" dirty="0"/>
              <a:t>ortak </a:t>
            </a:r>
            <a:r>
              <a:rPr lang="tr-TR" dirty="0" err="1" smtClean="0"/>
              <a:t>emiterli</a:t>
            </a:r>
            <a:r>
              <a:rPr lang="tr-TR" dirty="0" smtClean="0"/>
              <a:t> devre)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62486"/>
            <a:ext cx="7424379" cy="4426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440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dirty="0" err="1"/>
              <a:t>Transistör</a:t>
            </a:r>
            <a:r>
              <a:rPr lang="tr-TR" dirty="0"/>
              <a:t> bağlantı </a:t>
            </a:r>
            <a:r>
              <a:rPr lang="tr-TR" dirty="0" smtClean="0"/>
              <a:t>şekilleri (</a:t>
            </a:r>
            <a:r>
              <a:rPr lang="tr-TR" dirty="0"/>
              <a:t>ortak </a:t>
            </a:r>
            <a:r>
              <a:rPr lang="tr-TR" dirty="0" err="1" smtClean="0"/>
              <a:t>emiterli</a:t>
            </a:r>
            <a:r>
              <a:rPr lang="tr-TR" dirty="0" smtClean="0"/>
              <a:t> devre)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29845"/>
            <a:ext cx="5615754" cy="4428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070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dirty="0" err="1"/>
              <a:t>Transistör</a:t>
            </a:r>
            <a:r>
              <a:rPr lang="tr-TR" dirty="0"/>
              <a:t> bağlantı </a:t>
            </a:r>
            <a:r>
              <a:rPr lang="tr-TR" dirty="0" smtClean="0"/>
              <a:t>şekilleri (</a:t>
            </a:r>
            <a:r>
              <a:rPr lang="tr-TR" dirty="0"/>
              <a:t>ortak </a:t>
            </a:r>
            <a:r>
              <a:rPr lang="tr-TR" dirty="0" err="1" smtClean="0"/>
              <a:t>emiterli</a:t>
            </a:r>
            <a:r>
              <a:rPr lang="tr-TR" dirty="0" smtClean="0"/>
              <a:t> devre)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72707"/>
            <a:ext cx="7990964" cy="4128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348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dirty="0" err="1"/>
              <a:t>Transistör</a:t>
            </a:r>
            <a:r>
              <a:rPr lang="tr-TR" dirty="0"/>
              <a:t> bağlantı </a:t>
            </a:r>
            <a:r>
              <a:rPr lang="tr-TR" dirty="0" smtClean="0"/>
              <a:t>şekilleri (</a:t>
            </a:r>
            <a:r>
              <a:rPr lang="tr-TR" dirty="0"/>
              <a:t>ortak </a:t>
            </a:r>
            <a:r>
              <a:rPr lang="tr-TR" dirty="0" err="1" smtClean="0"/>
              <a:t>emiterli</a:t>
            </a:r>
            <a:r>
              <a:rPr lang="tr-TR" dirty="0" smtClean="0"/>
              <a:t> devre)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907903"/>
            <a:ext cx="6452096" cy="4222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132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dirty="0" err="1"/>
              <a:t>Transistör</a:t>
            </a:r>
            <a:r>
              <a:rPr lang="tr-TR" dirty="0"/>
              <a:t> bağlantı </a:t>
            </a:r>
            <a:r>
              <a:rPr lang="tr-TR" dirty="0" smtClean="0"/>
              <a:t>şekilleri (</a:t>
            </a:r>
            <a:r>
              <a:rPr lang="tr-TR" dirty="0"/>
              <a:t>ortak </a:t>
            </a:r>
            <a:r>
              <a:rPr lang="tr-TR" dirty="0" err="1" smtClean="0"/>
              <a:t>emiterli</a:t>
            </a:r>
            <a:r>
              <a:rPr lang="tr-TR" dirty="0" smtClean="0"/>
              <a:t> devre)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26570"/>
            <a:ext cx="6705250" cy="439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675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dirty="0" err="1"/>
              <a:t>Transistör</a:t>
            </a:r>
            <a:r>
              <a:rPr lang="tr-TR" dirty="0"/>
              <a:t> bağlantı </a:t>
            </a:r>
            <a:r>
              <a:rPr lang="tr-TR" dirty="0" smtClean="0"/>
              <a:t>şekilleri (</a:t>
            </a:r>
            <a:r>
              <a:rPr lang="tr-TR" dirty="0"/>
              <a:t>ortak </a:t>
            </a:r>
            <a:r>
              <a:rPr lang="tr-TR" dirty="0" err="1" smtClean="0"/>
              <a:t>emiterli</a:t>
            </a:r>
            <a:r>
              <a:rPr lang="tr-TR" dirty="0" smtClean="0"/>
              <a:t> devre)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36350"/>
            <a:ext cx="5247764" cy="443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905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dirty="0" err="1"/>
              <a:t>Transistör</a:t>
            </a:r>
            <a:r>
              <a:rPr lang="tr-TR" dirty="0"/>
              <a:t> bağlantı </a:t>
            </a:r>
            <a:r>
              <a:rPr lang="tr-TR" dirty="0" smtClean="0"/>
              <a:t>şekilleri (</a:t>
            </a:r>
            <a:r>
              <a:rPr lang="tr-TR" dirty="0"/>
              <a:t>ortak </a:t>
            </a:r>
            <a:r>
              <a:rPr lang="tr-TR" dirty="0" err="1" smtClean="0"/>
              <a:t>emiterli</a:t>
            </a:r>
            <a:r>
              <a:rPr lang="tr-TR" dirty="0" smtClean="0"/>
              <a:t> devre)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786054"/>
            <a:ext cx="4389120" cy="451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694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94135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1</a:t>
            </a:r>
            <a:r>
              <a:rPr lang="tr-TR" b="1" dirty="0"/>
              <a:t>. </a:t>
            </a:r>
            <a:r>
              <a:rPr lang="tr-TR" dirty="0" smtClean="0"/>
              <a:t>Dr. </a:t>
            </a:r>
            <a:r>
              <a:rPr lang="tr-TR" dirty="0" err="1" smtClean="0"/>
              <a:t>Öğr</a:t>
            </a:r>
            <a:r>
              <a:rPr lang="tr-TR" dirty="0" smtClean="0"/>
              <a:t>. Üyesi Tarık </a:t>
            </a:r>
            <a:r>
              <a:rPr lang="tr-TR" dirty="0" err="1" smtClean="0"/>
              <a:t>Erfidan</a:t>
            </a:r>
            <a:r>
              <a:rPr lang="tr-TR" dirty="0" smtClean="0"/>
              <a:t>, Kocaeli Üniversitesi, Elektrik Mühendisliği, Elektronik Ders Notu, Kocaeli 2012</a:t>
            </a:r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dirty="0" err="1"/>
              <a:t>Transistör</a:t>
            </a:r>
            <a:r>
              <a:rPr lang="tr-TR" dirty="0"/>
              <a:t> bağlantı </a:t>
            </a:r>
            <a:r>
              <a:rPr lang="tr-TR" dirty="0" smtClean="0"/>
              <a:t>şekilleri (</a:t>
            </a:r>
            <a:r>
              <a:rPr lang="tr-TR" dirty="0"/>
              <a:t>ortak </a:t>
            </a:r>
            <a:r>
              <a:rPr lang="tr-TR" dirty="0" smtClean="0"/>
              <a:t>bazlı devre)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34723"/>
            <a:ext cx="8403559" cy="437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35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dirty="0" err="1"/>
              <a:t>Transistör</a:t>
            </a:r>
            <a:r>
              <a:rPr lang="tr-TR" dirty="0"/>
              <a:t> bağlantı </a:t>
            </a:r>
            <a:r>
              <a:rPr lang="tr-TR" dirty="0" smtClean="0"/>
              <a:t>şekilleri (</a:t>
            </a:r>
            <a:r>
              <a:rPr lang="tr-TR" dirty="0"/>
              <a:t>ortak </a:t>
            </a:r>
            <a:r>
              <a:rPr lang="tr-TR" dirty="0" smtClean="0"/>
              <a:t>bazlı devre)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32401"/>
            <a:ext cx="8459315" cy="389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528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dirty="0" err="1"/>
              <a:t>Transistör</a:t>
            </a:r>
            <a:r>
              <a:rPr lang="tr-TR" dirty="0"/>
              <a:t> bağlantı </a:t>
            </a:r>
            <a:r>
              <a:rPr lang="tr-TR" dirty="0" smtClean="0"/>
              <a:t>şekilleri (</a:t>
            </a:r>
            <a:r>
              <a:rPr lang="tr-TR" dirty="0"/>
              <a:t>ortak </a:t>
            </a:r>
            <a:r>
              <a:rPr lang="tr-TR" dirty="0" smtClean="0"/>
              <a:t>bazlı devre)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54238"/>
            <a:ext cx="7622974" cy="4339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334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dirty="0" err="1"/>
              <a:t>Transistör</a:t>
            </a:r>
            <a:r>
              <a:rPr lang="tr-TR" dirty="0"/>
              <a:t> bağlantı </a:t>
            </a:r>
            <a:r>
              <a:rPr lang="tr-TR" dirty="0" smtClean="0"/>
              <a:t>şekilleri (</a:t>
            </a:r>
            <a:r>
              <a:rPr lang="tr-TR" dirty="0"/>
              <a:t>ortak </a:t>
            </a:r>
            <a:r>
              <a:rPr lang="tr-TR" dirty="0" smtClean="0"/>
              <a:t>bazlı devre)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874682"/>
            <a:ext cx="6295979" cy="4333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280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dirty="0" err="1"/>
              <a:t>Transistör</a:t>
            </a:r>
            <a:r>
              <a:rPr lang="tr-TR" dirty="0"/>
              <a:t> bağlantı </a:t>
            </a:r>
            <a:r>
              <a:rPr lang="tr-TR" dirty="0" smtClean="0"/>
              <a:t>şekilleri (</a:t>
            </a:r>
            <a:r>
              <a:rPr lang="tr-TR" dirty="0"/>
              <a:t>ortak </a:t>
            </a:r>
            <a:r>
              <a:rPr lang="tr-TR" dirty="0" smtClean="0"/>
              <a:t>bazlı devre)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88040"/>
            <a:ext cx="7433403" cy="440774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2125" y="1888040"/>
            <a:ext cx="2107581" cy="3079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523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dirty="0" err="1"/>
              <a:t>Transistör</a:t>
            </a:r>
            <a:r>
              <a:rPr lang="tr-TR" dirty="0"/>
              <a:t> bağlantı </a:t>
            </a:r>
            <a:r>
              <a:rPr lang="tr-TR" dirty="0" smtClean="0"/>
              <a:t>şekilleri (</a:t>
            </a:r>
            <a:r>
              <a:rPr lang="tr-TR" dirty="0"/>
              <a:t>ortak </a:t>
            </a:r>
            <a:r>
              <a:rPr lang="tr-TR" dirty="0" smtClean="0"/>
              <a:t>bazlı devre)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817997"/>
            <a:ext cx="6429793" cy="4397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21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dirty="0" err="1"/>
              <a:t>Transistör</a:t>
            </a:r>
            <a:r>
              <a:rPr lang="tr-TR" dirty="0"/>
              <a:t> bağlantı </a:t>
            </a:r>
            <a:r>
              <a:rPr lang="tr-TR" dirty="0" smtClean="0"/>
              <a:t>şekilleri (</a:t>
            </a:r>
            <a:r>
              <a:rPr lang="tr-TR" dirty="0"/>
              <a:t>ortak </a:t>
            </a:r>
            <a:r>
              <a:rPr lang="tr-TR" dirty="0" smtClean="0"/>
              <a:t>bazlı devre)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923816"/>
            <a:ext cx="7281070" cy="4220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811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dirty="0" err="1"/>
              <a:t>Transistör</a:t>
            </a:r>
            <a:r>
              <a:rPr lang="tr-TR" dirty="0"/>
              <a:t> bağlantı </a:t>
            </a:r>
            <a:r>
              <a:rPr lang="tr-TR" dirty="0" smtClean="0"/>
              <a:t>şekilleri (</a:t>
            </a:r>
            <a:r>
              <a:rPr lang="tr-TR" dirty="0"/>
              <a:t>ortak </a:t>
            </a:r>
            <a:r>
              <a:rPr lang="tr-TR" dirty="0" err="1" smtClean="0"/>
              <a:t>emiterli</a:t>
            </a:r>
            <a:r>
              <a:rPr lang="tr-TR" dirty="0" smtClean="0"/>
              <a:t> devre)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95358"/>
            <a:ext cx="7656427" cy="423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177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2555</TotalTime>
  <Words>34</Words>
  <Application>Microsoft Office PowerPoint</Application>
  <PresentationFormat>Geniş ekran</PresentationFormat>
  <Paragraphs>20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0" baseType="lpstr">
      <vt:lpstr>Calibri</vt:lpstr>
      <vt:lpstr>Times New Roman</vt:lpstr>
      <vt:lpstr>temaacik</vt:lpstr>
      <vt:lpstr> Transistör bağlantı şekilleri (ortak bazlı ve emiterli devre)</vt:lpstr>
      <vt:lpstr>  Transistör bağlantı şekilleri (ortak bazlı devre)</vt:lpstr>
      <vt:lpstr>  Transistör bağlantı şekilleri (ortak bazlı devre)</vt:lpstr>
      <vt:lpstr>  Transistör bağlantı şekilleri (ortak bazlı devre)</vt:lpstr>
      <vt:lpstr>  Transistör bağlantı şekilleri (ortak bazlı devre)</vt:lpstr>
      <vt:lpstr>  Transistör bağlantı şekilleri (ortak bazlı devre)</vt:lpstr>
      <vt:lpstr>  Transistör bağlantı şekilleri (ortak bazlı devre)</vt:lpstr>
      <vt:lpstr>  Transistör bağlantı şekilleri (ortak bazlı devre)</vt:lpstr>
      <vt:lpstr>  Transistör bağlantı şekilleri (ortak emiterli devre)</vt:lpstr>
      <vt:lpstr>  Transistör bağlantı şekilleri (ortak emiterli devre)</vt:lpstr>
      <vt:lpstr>  Transistör bağlantı şekilleri (ortak emiterli devre)</vt:lpstr>
      <vt:lpstr>  Transistör bağlantı şekilleri (ortak emiterli devre)</vt:lpstr>
      <vt:lpstr>  Transistör bağlantı şekilleri (ortak emiterli devre)</vt:lpstr>
      <vt:lpstr>  Transistör bağlantı şekilleri (ortak emiterli devre)</vt:lpstr>
      <vt:lpstr>  Transistör bağlantı şekilleri (ortak emiterli devre)</vt:lpstr>
      <vt:lpstr>  Transistör bağlantı şekilleri (ortak emiterli devre)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Furkan KOÇAK</cp:lastModifiedBy>
  <cp:revision>131</cp:revision>
  <dcterms:created xsi:type="dcterms:W3CDTF">2017-11-13T19:25:20Z</dcterms:created>
  <dcterms:modified xsi:type="dcterms:W3CDTF">2020-01-24T14:01:17Z</dcterms:modified>
</cp:coreProperties>
</file>