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0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640345"/>
            <a:ext cx="9861429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Transistör</a:t>
            </a:r>
            <a:r>
              <a:rPr lang="tr-TR" dirty="0" smtClean="0"/>
              <a:t> </a:t>
            </a:r>
            <a:r>
              <a:rPr lang="tr-TR" dirty="0"/>
              <a:t>bağlantı şekilleri (ortak bazlı ve </a:t>
            </a:r>
            <a:r>
              <a:rPr lang="tr-TR" dirty="0" err="1"/>
              <a:t>emiterli</a:t>
            </a:r>
            <a:r>
              <a:rPr lang="tr-TR" dirty="0"/>
              <a:t> devre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2486"/>
            <a:ext cx="7424379" cy="442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44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9845"/>
            <a:ext cx="5615754" cy="442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7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2707"/>
            <a:ext cx="7990964" cy="412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34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07903"/>
            <a:ext cx="6452096" cy="422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3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6570"/>
            <a:ext cx="6705250" cy="439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67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6350"/>
            <a:ext cx="5247764" cy="443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90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6054"/>
            <a:ext cx="4389120" cy="45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9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4723"/>
            <a:ext cx="8403559" cy="437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2401"/>
            <a:ext cx="8459315" cy="389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2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4238"/>
            <a:ext cx="7622974" cy="433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3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74682"/>
            <a:ext cx="6295979" cy="4333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8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88040"/>
            <a:ext cx="7433403" cy="440774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2125" y="1888040"/>
            <a:ext cx="2107581" cy="307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52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17997"/>
            <a:ext cx="6429793" cy="439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1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smtClean="0"/>
              <a:t>bazlı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23816"/>
            <a:ext cx="7281070" cy="422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1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</a:t>
            </a:r>
            <a:r>
              <a:rPr lang="tr-TR" dirty="0" smtClean="0"/>
              <a:t>şekilleri (</a:t>
            </a:r>
            <a:r>
              <a:rPr lang="tr-TR" dirty="0"/>
              <a:t>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95358"/>
            <a:ext cx="7656427" cy="423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17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2555</TotalTime>
  <Words>34</Words>
  <Application>Microsoft Office PowerPoint</Application>
  <PresentationFormat>Geniş ekran</PresentationFormat>
  <Paragraphs>20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temaacik</vt:lpstr>
      <vt:lpstr> Transistör bağlantı şekilleri (ortak bazlı ve emiterli devre)</vt:lpstr>
      <vt:lpstr>  Transistör bağlantı şekilleri (ortak bazlı devre)</vt:lpstr>
      <vt:lpstr>  Transistör bağlantı şekilleri (ortak bazlı devre)</vt:lpstr>
      <vt:lpstr>  Transistör bağlantı şekilleri (ortak bazlı devre)</vt:lpstr>
      <vt:lpstr>  Transistör bağlantı şekilleri (ortak bazlı devre)</vt:lpstr>
      <vt:lpstr>  Transistör bağlantı şekilleri (ortak bazlı devre)</vt:lpstr>
      <vt:lpstr>  Transistör bağlantı şekilleri (ortak bazlı devre)</vt:lpstr>
      <vt:lpstr>  Transistör bağlantı şekilleri (ortak bazlı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  Transistör bağlantı şekilleri (ortak emiterli devre)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131</cp:revision>
  <dcterms:created xsi:type="dcterms:W3CDTF">2017-11-13T19:25:20Z</dcterms:created>
  <dcterms:modified xsi:type="dcterms:W3CDTF">2020-01-24T14:01:17Z</dcterms:modified>
</cp:coreProperties>
</file>