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8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949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6776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7527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6497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516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3429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632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01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728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3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349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06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0567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544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215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BF93E-8516-4F1F-B11C-1D53C31521D5}" type="datetimeFigureOut">
              <a:rPr lang="tr-TR" smtClean="0"/>
              <a:t>16.12.2015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5B8902B-615F-4B6E-AEF8-B3E4BDA94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039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Kişilik ve Kişilik Kuramları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1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Kişilik psikolojisinin alt alanları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Gelişim</a:t>
            </a:r>
          </a:p>
          <a:p>
            <a:r>
              <a:rPr lang="tr-TR" dirty="0" smtClean="0"/>
              <a:t>Normal dışı kişilik</a:t>
            </a:r>
          </a:p>
          <a:p>
            <a:r>
              <a:rPr lang="tr-TR" dirty="0" smtClean="0"/>
              <a:t>Psikometri</a:t>
            </a:r>
          </a:p>
          <a:p>
            <a:r>
              <a:rPr lang="tr-TR" dirty="0" smtClean="0"/>
              <a:t>Kişilik kuramları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8517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KİŞİLİK?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Bireyin iç ve dış çevresi ile kurduğu, diğer bireylerden ayırt edici, tutarlı ve yapılanmış bir ilişki biçimidir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5825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Psikanalitik</a:t>
            </a:r>
            <a:r>
              <a:rPr lang="tr-TR" dirty="0" smtClean="0"/>
              <a:t> Kişilik Kuramı (S. Freud)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43112" y="1905000"/>
            <a:ext cx="8915400" cy="3777622"/>
          </a:xfrm>
        </p:spPr>
        <p:txBody>
          <a:bodyPr>
            <a:normAutofit/>
          </a:bodyPr>
          <a:lstStyle/>
          <a:p>
            <a:pPr lvl="1"/>
            <a:r>
              <a:rPr lang="tr-TR" sz="2600" dirty="0" smtClean="0"/>
              <a:t>Kişiliğin Birimleri</a:t>
            </a:r>
          </a:p>
          <a:p>
            <a:pPr lvl="1"/>
            <a:r>
              <a:rPr lang="tr-TR" sz="2600" dirty="0" smtClean="0"/>
              <a:t>Kişiliğin Dinamiği</a:t>
            </a:r>
          </a:p>
          <a:p>
            <a:pPr lvl="1"/>
            <a:r>
              <a:rPr lang="tr-TR" sz="2600" dirty="0" smtClean="0"/>
              <a:t>Kişiliğin Gelişimi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26500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Kişiliğin Birimleri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Kişiliğin 3 temel birimi</a:t>
            </a:r>
          </a:p>
          <a:p>
            <a:pPr lvl="2"/>
            <a:r>
              <a:rPr lang="tr-TR" sz="2800" b="1" dirty="0" smtClean="0"/>
              <a:t>İD (Libido, Haz ve Birincil süreçler)</a:t>
            </a:r>
          </a:p>
          <a:p>
            <a:pPr lvl="2"/>
            <a:r>
              <a:rPr lang="tr-TR" sz="2800" b="1" dirty="0" smtClean="0"/>
              <a:t>EGO</a:t>
            </a:r>
          </a:p>
          <a:p>
            <a:pPr lvl="2"/>
            <a:r>
              <a:rPr lang="tr-TR" sz="2800" b="1" dirty="0" smtClean="0"/>
              <a:t>SÜPEREGO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54037878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</TotalTime>
  <Words>67</Words>
  <Application>Microsoft Office PowerPoint</Application>
  <PresentationFormat>Geniş ekran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Kişilik ve Kişilik Kuramları</vt:lpstr>
      <vt:lpstr>Kişilik psikolojisinin alt alanları</vt:lpstr>
      <vt:lpstr>KİŞİLİK?</vt:lpstr>
      <vt:lpstr>Psikanalitik Kişilik Kuramı (S. Freud)</vt:lpstr>
      <vt:lpstr>Kişiliğin Birimleri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Kişilik ve Kişilik Kuramları</dc:title>
  <dc:creator>EYLEMTURK</dc:creator>
  <cp:lastModifiedBy>EYLEMTURK</cp:lastModifiedBy>
  <cp:revision>5</cp:revision>
  <dcterms:created xsi:type="dcterms:W3CDTF">2015-12-16T11:35:14Z</dcterms:created>
  <dcterms:modified xsi:type="dcterms:W3CDTF">2015-12-16T12:17:36Z</dcterms:modified>
</cp:coreProperties>
</file>