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22" r:id="rId3"/>
    <p:sldId id="379" r:id="rId4"/>
    <p:sldId id="326" r:id="rId5"/>
    <p:sldId id="328" r:id="rId6"/>
    <p:sldId id="329" r:id="rId7"/>
    <p:sldId id="330" r:id="rId8"/>
    <p:sldId id="331" r:id="rId9"/>
    <p:sldId id="332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52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70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88E"/>
    <a:srgbClr val="006666"/>
    <a:srgbClr val="0099CC"/>
    <a:srgbClr val="660066"/>
    <a:srgbClr val="2E0F00"/>
    <a:srgbClr val="3E1F00"/>
    <a:srgbClr val="1B311F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7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081A9-1F95-486F-92B5-4884272E25A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6FAEA9A-58FC-45E4-8C2A-F7671C185988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Eğitim sistemi </a:t>
          </a:r>
          <a:endParaRPr lang="tr-T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5B6E72-BB6A-4DD1-A1C1-C64AE91A1EF7}" type="parTrans" cxnId="{57C19B1C-ED5C-49E0-A504-054C21A23DC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6D0662A-A094-416B-9DCE-26B3EEF804E5}" type="sibTrans" cxnId="{57C19B1C-ED5C-49E0-A504-054C21A23DC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7BB5215-C8C5-4AE2-B3F7-0D1D251ACCD1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Öğretmen </a:t>
          </a:r>
          <a:endParaRPr lang="tr-T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9F1571-8300-46E2-8E37-DEB4577A8CAC}" type="parTrans" cxnId="{7967802B-5054-405F-9C47-A704B29947E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D7FF213-89BF-4102-A075-736D95782798}" type="sibTrans" cxnId="{7967802B-5054-405F-9C47-A704B29947E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DD7685B-1AB3-4364-BCFE-E4CCE0AED725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Veli ilişkileri</a:t>
          </a:r>
          <a:endParaRPr lang="tr-T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30C707-D890-4056-8C84-5E964A64E74C}" type="parTrans" cxnId="{E4B7BB64-25E6-4FBB-8E10-5D6FBE6B384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3BF93A0-ADAD-4B31-BFA8-1336F2467D56}" type="sibTrans" cxnId="{E4B7BB64-25E6-4FBB-8E10-5D6FBE6B384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5FABA9B-6783-498A-A3FF-59C12C397EBA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Okul</a:t>
          </a:r>
          <a:endParaRPr lang="tr-T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976AFA-6375-412F-A25D-0D9C2DDFC990}" type="parTrans" cxnId="{F6145BA2-E4B2-4246-B2CC-01A11C241E8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9824EE0-B371-4656-8EDD-40A8B4019225}" type="sibTrans" cxnId="{F6145BA2-E4B2-4246-B2CC-01A11C241E8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C6D0368-A512-4DF6-9B11-4364C6135BB3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Eğitim programları</a:t>
          </a:r>
          <a:endParaRPr lang="tr-T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1BF36B-0829-4C02-AF23-B2CEE4E9A4B1}" type="parTrans" cxnId="{04DC140B-137B-4F8B-BAD8-D85AB76747D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8E029EE-66DC-4BA2-811F-BFB26B4098F9}" type="sibTrans" cxnId="{04DC140B-137B-4F8B-BAD8-D85AB76747D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C513C9B-9A5C-4158-8869-23C31372348C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Öğrenci </a:t>
          </a:r>
          <a:endParaRPr lang="tr-T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1CD3EC8-65CE-4F7F-BC98-B3F5D7676EAD}" type="parTrans" cxnId="{05FA77AF-4012-4E87-8207-94F5165F3D4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647FB1E-B965-4E63-BC56-39508360B0C9}" type="sibTrans" cxnId="{05FA77AF-4012-4E87-8207-94F5165F3D4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06F2826-AED8-44E9-9B4F-44AB7DBBF3AB}" type="pres">
      <dgm:prSet presAssocID="{971081A9-1F95-486F-92B5-4884272E25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B5EDAA2-9D84-4A30-9AFD-EA52BCD05E81}" type="pres">
      <dgm:prSet presAssocID="{76FAEA9A-58FC-45E4-8C2A-F7671C185988}" presName="node" presStyleLbl="node1" presStyleIdx="0" presStyleCnt="6" custScaleX="1613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4316CA-563F-49F3-9EC0-697F3A6FF35D}" type="pres">
      <dgm:prSet presAssocID="{06D0662A-A094-416B-9DCE-26B3EEF804E5}" presName="sibTrans" presStyleLbl="sibTrans2D1" presStyleIdx="0" presStyleCnt="6"/>
      <dgm:spPr/>
      <dgm:t>
        <a:bodyPr/>
        <a:lstStyle/>
        <a:p>
          <a:endParaRPr lang="tr-TR"/>
        </a:p>
      </dgm:t>
    </dgm:pt>
    <dgm:pt modelId="{C626684A-1B35-4DAF-A502-3DB18965B46A}" type="pres">
      <dgm:prSet presAssocID="{06D0662A-A094-416B-9DCE-26B3EEF804E5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8209CDE6-0C61-4D99-8E36-01D244DBAA93}" type="pres">
      <dgm:prSet presAssocID="{67BB5215-C8C5-4AE2-B3F7-0D1D251ACCD1}" presName="node" presStyleLbl="node1" presStyleIdx="1" presStyleCnt="6" custScaleX="161309" custRadScaleRad="116598" custRadScaleInc="171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903AD5-FC91-4CD8-BEB0-F87FE9141E7A}" type="pres">
      <dgm:prSet presAssocID="{ED7FF213-89BF-4102-A075-736D95782798}" presName="sibTrans" presStyleLbl="sibTrans2D1" presStyleIdx="1" presStyleCnt="6"/>
      <dgm:spPr/>
      <dgm:t>
        <a:bodyPr/>
        <a:lstStyle/>
        <a:p>
          <a:endParaRPr lang="tr-TR"/>
        </a:p>
      </dgm:t>
    </dgm:pt>
    <dgm:pt modelId="{22509271-AC67-4596-BBC1-51529C98EB93}" type="pres">
      <dgm:prSet presAssocID="{ED7FF213-89BF-4102-A075-736D95782798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69CEAC71-6AF1-4C49-9E15-A063CD9FB722}" type="pres">
      <dgm:prSet presAssocID="{7DD7685B-1AB3-4364-BCFE-E4CCE0AED725}" presName="node" presStyleLbl="node1" presStyleIdx="2" presStyleCnt="6" custScaleX="161309" custRadScaleRad="135146" custRadScaleInc="-69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2938F8-6407-4FA7-A433-815F540EA839}" type="pres">
      <dgm:prSet presAssocID="{A3BF93A0-ADAD-4B31-BFA8-1336F2467D56}" presName="sibTrans" presStyleLbl="sibTrans2D1" presStyleIdx="2" presStyleCnt="6"/>
      <dgm:spPr/>
      <dgm:t>
        <a:bodyPr/>
        <a:lstStyle/>
        <a:p>
          <a:endParaRPr lang="tr-TR"/>
        </a:p>
      </dgm:t>
    </dgm:pt>
    <dgm:pt modelId="{655FB2F8-7FD9-4680-8145-42E31CB1719C}" type="pres">
      <dgm:prSet presAssocID="{A3BF93A0-ADAD-4B31-BFA8-1336F2467D56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988B35D9-8FB0-4AF5-B631-47FE56DBEEF0}" type="pres">
      <dgm:prSet presAssocID="{05FABA9B-6783-498A-A3FF-59C12C397EBA}" presName="node" presStyleLbl="node1" presStyleIdx="3" presStyleCnt="6" custScaleX="161309" custRadScaleRad="119255" custRadScaleInc="-59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3663E0-4D1E-46B0-9802-D272E2CE4586}" type="pres">
      <dgm:prSet presAssocID="{A9824EE0-B371-4656-8EDD-40A8B4019225}" presName="sibTrans" presStyleLbl="sibTrans2D1" presStyleIdx="3" presStyleCnt="6"/>
      <dgm:spPr/>
      <dgm:t>
        <a:bodyPr/>
        <a:lstStyle/>
        <a:p>
          <a:endParaRPr lang="tr-TR"/>
        </a:p>
      </dgm:t>
    </dgm:pt>
    <dgm:pt modelId="{DE36861F-12D2-426F-A3FE-6F52CA745272}" type="pres">
      <dgm:prSet presAssocID="{A9824EE0-B371-4656-8EDD-40A8B4019225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F228B2B4-CA65-418D-9636-721E99866E43}" type="pres">
      <dgm:prSet presAssocID="{9C6D0368-A512-4DF6-9B11-4364C6135BB3}" presName="node" presStyleLbl="node1" presStyleIdx="4" presStyleCnt="6" custScaleX="161309" custRadScaleRad="133303" custRadScaleInc="-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815DC2-FE08-4AF3-B8CF-568C6AA20351}" type="pres">
      <dgm:prSet presAssocID="{88E029EE-66DC-4BA2-811F-BFB26B4098F9}" presName="sibTrans" presStyleLbl="sibTrans2D1" presStyleIdx="4" presStyleCnt="6"/>
      <dgm:spPr/>
      <dgm:t>
        <a:bodyPr/>
        <a:lstStyle/>
        <a:p>
          <a:endParaRPr lang="tr-TR"/>
        </a:p>
      </dgm:t>
    </dgm:pt>
    <dgm:pt modelId="{C68E6F3B-9F1E-47E0-8D6D-6DE18BEA2785}" type="pres">
      <dgm:prSet presAssocID="{88E029EE-66DC-4BA2-811F-BFB26B4098F9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3A82F7CE-B3CA-408A-8D83-ECF55495B38F}" type="pres">
      <dgm:prSet presAssocID="{9C513C9B-9A5C-4158-8869-23C31372348C}" presName="node" presStyleLbl="node1" presStyleIdx="5" presStyleCnt="6" custScaleX="161309" custRadScaleRad="124103" custRadScaleInc="-281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FA646C-E120-443A-8ECB-7C74516012F4}" type="pres">
      <dgm:prSet presAssocID="{A647FB1E-B965-4E63-BC56-39508360B0C9}" presName="sibTrans" presStyleLbl="sibTrans2D1" presStyleIdx="5" presStyleCnt="6"/>
      <dgm:spPr/>
      <dgm:t>
        <a:bodyPr/>
        <a:lstStyle/>
        <a:p>
          <a:endParaRPr lang="tr-TR"/>
        </a:p>
      </dgm:t>
    </dgm:pt>
    <dgm:pt modelId="{1735FFA0-4620-445E-B173-44C5584B0E99}" type="pres">
      <dgm:prSet presAssocID="{A647FB1E-B965-4E63-BC56-39508360B0C9}" presName="connectorText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B72DE2BC-C58A-4B8D-A036-111E579E6C43}" type="presOf" srcId="{ED7FF213-89BF-4102-A075-736D95782798}" destId="{A7903AD5-FC91-4CD8-BEB0-F87FE9141E7A}" srcOrd="0" destOrd="0" presId="urn:microsoft.com/office/officeart/2005/8/layout/cycle2"/>
    <dgm:cxn modelId="{56EF2AF6-CB6A-453B-BABE-DA2D749DEAE5}" type="presOf" srcId="{9C513C9B-9A5C-4158-8869-23C31372348C}" destId="{3A82F7CE-B3CA-408A-8D83-ECF55495B38F}" srcOrd="0" destOrd="0" presId="urn:microsoft.com/office/officeart/2005/8/layout/cycle2"/>
    <dgm:cxn modelId="{04DC140B-137B-4F8B-BAD8-D85AB76747D0}" srcId="{971081A9-1F95-486F-92B5-4884272E25A1}" destId="{9C6D0368-A512-4DF6-9B11-4364C6135BB3}" srcOrd="4" destOrd="0" parTransId="{2A1BF36B-0829-4C02-AF23-B2CEE4E9A4B1}" sibTransId="{88E029EE-66DC-4BA2-811F-BFB26B4098F9}"/>
    <dgm:cxn modelId="{5D2D0669-CAA7-472F-8363-20A08713398D}" type="presOf" srcId="{9C6D0368-A512-4DF6-9B11-4364C6135BB3}" destId="{F228B2B4-CA65-418D-9636-721E99866E43}" srcOrd="0" destOrd="0" presId="urn:microsoft.com/office/officeart/2005/8/layout/cycle2"/>
    <dgm:cxn modelId="{FBE00C96-14E5-479C-9901-9348817B0869}" type="presOf" srcId="{A9824EE0-B371-4656-8EDD-40A8B4019225}" destId="{DE36861F-12D2-426F-A3FE-6F52CA745272}" srcOrd="1" destOrd="0" presId="urn:microsoft.com/office/officeart/2005/8/layout/cycle2"/>
    <dgm:cxn modelId="{7967802B-5054-405F-9C47-A704B29947E0}" srcId="{971081A9-1F95-486F-92B5-4884272E25A1}" destId="{67BB5215-C8C5-4AE2-B3F7-0D1D251ACCD1}" srcOrd="1" destOrd="0" parTransId="{BC9F1571-8300-46E2-8E37-DEB4577A8CAC}" sibTransId="{ED7FF213-89BF-4102-A075-736D95782798}"/>
    <dgm:cxn modelId="{CB3FEEDB-1F11-4391-B836-A3BD5AEB8988}" type="presOf" srcId="{88E029EE-66DC-4BA2-811F-BFB26B4098F9}" destId="{0B815DC2-FE08-4AF3-B8CF-568C6AA20351}" srcOrd="0" destOrd="0" presId="urn:microsoft.com/office/officeart/2005/8/layout/cycle2"/>
    <dgm:cxn modelId="{7BDF3FE1-A10B-4B3E-BCE5-6EB8F9E8F0E5}" type="presOf" srcId="{A647FB1E-B965-4E63-BC56-39508360B0C9}" destId="{1735FFA0-4620-445E-B173-44C5584B0E99}" srcOrd="1" destOrd="0" presId="urn:microsoft.com/office/officeart/2005/8/layout/cycle2"/>
    <dgm:cxn modelId="{57C19B1C-ED5C-49E0-A504-054C21A23DC5}" srcId="{971081A9-1F95-486F-92B5-4884272E25A1}" destId="{76FAEA9A-58FC-45E4-8C2A-F7671C185988}" srcOrd="0" destOrd="0" parTransId="{A85B6E72-BB6A-4DD1-A1C1-C64AE91A1EF7}" sibTransId="{06D0662A-A094-416B-9DCE-26B3EEF804E5}"/>
    <dgm:cxn modelId="{E4B7BB64-25E6-4FBB-8E10-5D6FBE6B3844}" srcId="{971081A9-1F95-486F-92B5-4884272E25A1}" destId="{7DD7685B-1AB3-4364-BCFE-E4CCE0AED725}" srcOrd="2" destOrd="0" parTransId="{8130C707-D890-4056-8C84-5E964A64E74C}" sibTransId="{A3BF93A0-ADAD-4B31-BFA8-1336F2467D56}"/>
    <dgm:cxn modelId="{23C64D5C-4C19-4782-9AED-D9422D4D65C4}" type="presOf" srcId="{06D0662A-A094-416B-9DCE-26B3EEF804E5}" destId="{8D4316CA-563F-49F3-9EC0-697F3A6FF35D}" srcOrd="0" destOrd="0" presId="urn:microsoft.com/office/officeart/2005/8/layout/cycle2"/>
    <dgm:cxn modelId="{D544862E-96EB-4241-9307-876A863FCCA8}" type="presOf" srcId="{A3BF93A0-ADAD-4B31-BFA8-1336F2467D56}" destId="{E12938F8-6407-4FA7-A433-815F540EA839}" srcOrd="0" destOrd="0" presId="urn:microsoft.com/office/officeart/2005/8/layout/cycle2"/>
    <dgm:cxn modelId="{A4001961-FD09-426C-970E-57D36405F06A}" type="presOf" srcId="{67BB5215-C8C5-4AE2-B3F7-0D1D251ACCD1}" destId="{8209CDE6-0C61-4D99-8E36-01D244DBAA93}" srcOrd="0" destOrd="0" presId="urn:microsoft.com/office/officeart/2005/8/layout/cycle2"/>
    <dgm:cxn modelId="{2B1085E3-A738-468A-9BAD-39B011195212}" type="presOf" srcId="{7DD7685B-1AB3-4364-BCFE-E4CCE0AED725}" destId="{69CEAC71-6AF1-4C49-9E15-A063CD9FB722}" srcOrd="0" destOrd="0" presId="urn:microsoft.com/office/officeart/2005/8/layout/cycle2"/>
    <dgm:cxn modelId="{F6145BA2-E4B2-4246-B2CC-01A11C241E81}" srcId="{971081A9-1F95-486F-92B5-4884272E25A1}" destId="{05FABA9B-6783-498A-A3FF-59C12C397EBA}" srcOrd="3" destOrd="0" parTransId="{FE976AFA-6375-412F-A25D-0D9C2DDFC990}" sibTransId="{A9824EE0-B371-4656-8EDD-40A8B4019225}"/>
    <dgm:cxn modelId="{4AE8DE33-F6CE-41D2-8C77-282ECE09DCBD}" type="presOf" srcId="{76FAEA9A-58FC-45E4-8C2A-F7671C185988}" destId="{5B5EDAA2-9D84-4A30-9AFD-EA52BCD05E81}" srcOrd="0" destOrd="0" presId="urn:microsoft.com/office/officeart/2005/8/layout/cycle2"/>
    <dgm:cxn modelId="{3FBB104C-BA86-453E-A1C4-0232C1286FA3}" type="presOf" srcId="{ED7FF213-89BF-4102-A075-736D95782798}" destId="{22509271-AC67-4596-BBC1-51529C98EB93}" srcOrd="1" destOrd="0" presId="urn:microsoft.com/office/officeart/2005/8/layout/cycle2"/>
    <dgm:cxn modelId="{A89DBC32-EFF9-4369-8A0F-7ADBCBE4762A}" type="presOf" srcId="{A9824EE0-B371-4656-8EDD-40A8B4019225}" destId="{C63663E0-4D1E-46B0-9802-D272E2CE4586}" srcOrd="0" destOrd="0" presId="urn:microsoft.com/office/officeart/2005/8/layout/cycle2"/>
    <dgm:cxn modelId="{03E45A38-E34C-4F53-B7DD-B6C3A66F98F6}" type="presOf" srcId="{88E029EE-66DC-4BA2-811F-BFB26B4098F9}" destId="{C68E6F3B-9F1E-47E0-8D6D-6DE18BEA2785}" srcOrd="1" destOrd="0" presId="urn:microsoft.com/office/officeart/2005/8/layout/cycle2"/>
    <dgm:cxn modelId="{05FA77AF-4012-4E87-8207-94F5165F3D44}" srcId="{971081A9-1F95-486F-92B5-4884272E25A1}" destId="{9C513C9B-9A5C-4158-8869-23C31372348C}" srcOrd="5" destOrd="0" parTransId="{B1CD3EC8-65CE-4F7F-BC98-B3F5D7676EAD}" sibTransId="{A647FB1E-B965-4E63-BC56-39508360B0C9}"/>
    <dgm:cxn modelId="{B55C3BCB-D074-40F8-BA4F-69FB555EE34A}" type="presOf" srcId="{A3BF93A0-ADAD-4B31-BFA8-1336F2467D56}" destId="{655FB2F8-7FD9-4680-8145-42E31CB1719C}" srcOrd="1" destOrd="0" presId="urn:microsoft.com/office/officeart/2005/8/layout/cycle2"/>
    <dgm:cxn modelId="{6BE265C0-C16C-4BC1-8F79-1DA0C82A5C65}" type="presOf" srcId="{971081A9-1F95-486F-92B5-4884272E25A1}" destId="{706F2826-AED8-44E9-9B4F-44AB7DBBF3AB}" srcOrd="0" destOrd="0" presId="urn:microsoft.com/office/officeart/2005/8/layout/cycle2"/>
    <dgm:cxn modelId="{F0768F0A-2F1E-47E0-812D-0F92841A4611}" type="presOf" srcId="{06D0662A-A094-416B-9DCE-26B3EEF804E5}" destId="{C626684A-1B35-4DAF-A502-3DB18965B46A}" srcOrd="1" destOrd="0" presId="urn:microsoft.com/office/officeart/2005/8/layout/cycle2"/>
    <dgm:cxn modelId="{183A74E7-0113-48F1-874F-F6D46DCABD07}" type="presOf" srcId="{A647FB1E-B965-4E63-BC56-39508360B0C9}" destId="{DEFA646C-E120-443A-8ECB-7C74516012F4}" srcOrd="0" destOrd="0" presId="urn:microsoft.com/office/officeart/2005/8/layout/cycle2"/>
    <dgm:cxn modelId="{A66BC9E2-1F83-4F3B-9D1D-D6645A9EF52F}" type="presOf" srcId="{05FABA9B-6783-498A-A3FF-59C12C397EBA}" destId="{988B35D9-8FB0-4AF5-B631-47FE56DBEEF0}" srcOrd="0" destOrd="0" presId="urn:microsoft.com/office/officeart/2005/8/layout/cycle2"/>
    <dgm:cxn modelId="{405FEE80-8CB3-4A2B-AFD1-9F99ADAA605D}" type="presParOf" srcId="{706F2826-AED8-44E9-9B4F-44AB7DBBF3AB}" destId="{5B5EDAA2-9D84-4A30-9AFD-EA52BCD05E81}" srcOrd="0" destOrd="0" presId="urn:microsoft.com/office/officeart/2005/8/layout/cycle2"/>
    <dgm:cxn modelId="{9E518F39-08E3-4F0D-92A0-50E5A20AE70B}" type="presParOf" srcId="{706F2826-AED8-44E9-9B4F-44AB7DBBF3AB}" destId="{8D4316CA-563F-49F3-9EC0-697F3A6FF35D}" srcOrd="1" destOrd="0" presId="urn:microsoft.com/office/officeart/2005/8/layout/cycle2"/>
    <dgm:cxn modelId="{797D27BE-7D79-40C2-892B-0E856CAB888E}" type="presParOf" srcId="{8D4316CA-563F-49F3-9EC0-697F3A6FF35D}" destId="{C626684A-1B35-4DAF-A502-3DB18965B46A}" srcOrd="0" destOrd="0" presId="urn:microsoft.com/office/officeart/2005/8/layout/cycle2"/>
    <dgm:cxn modelId="{41052EE7-B196-4F33-B6AA-C3F3AB739096}" type="presParOf" srcId="{706F2826-AED8-44E9-9B4F-44AB7DBBF3AB}" destId="{8209CDE6-0C61-4D99-8E36-01D244DBAA93}" srcOrd="2" destOrd="0" presId="urn:microsoft.com/office/officeart/2005/8/layout/cycle2"/>
    <dgm:cxn modelId="{2875C98D-1F64-4B73-8F2D-2DEBA7EEA924}" type="presParOf" srcId="{706F2826-AED8-44E9-9B4F-44AB7DBBF3AB}" destId="{A7903AD5-FC91-4CD8-BEB0-F87FE9141E7A}" srcOrd="3" destOrd="0" presId="urn:microsoft.com/office/officeart/2005/8/layout/cycle2"/>
    <dgm:cxn modelId="{E795C610-26A7-4986-A3DA-340BE3B2D655}" type="presParOf" srcId="{A7903AD5-FC91-4CD8-BEB0-F87FE9141E7A}" destId="{22509271-AC67-4596-BBC1-51529C98EB93}" srcOrd="0" destOrd="0" presId="urn:microsoft.com/office/officeart/2005/8/layout/cycle2"/>
    <dgm:cxn modelId="{71EBD48F-EEE5-467B-8E49-BF8FC2413476}" type="presParOf" srcId="{706F2826-AED8-44E9-9B4F-44AB7DBBF3AB}" destId="{69CEAC71-6AF1-4C49-9E15-A063CD9FB722}" srcOrd="4" destOrd="0" presId="urn:microsoft.com/office/officeart/2005/8/layout/cycle2"/>
    <dgm:cxn modelId="{CD4E8866-C2D6-4C00-8741-1E9F9097346B}" type="presParOf" srcId="{706F2826-AED8-44E9-9B4F-44AB7DBBF3AB}" destId="{E12938F8-6407-4FA7-A433-815F540EA839}" srcOrd="5" destOrd="0" presId="urn:microsoft.com/office/officeart/2005/8/layout/cycle2"/>
    <dgm:cxn modelId="{8A1B33E7-D570-4B0D-8C94-7EF522AFE0D7}" type="presParOf" srcId="{E12938F8-6407-4FA7-A433-815F540EA839}" destId="{655FB2F8-7FD9-4680-8145-42E31CB1719C}" srcOrd="0" destOrd="0" presId="urn:microsoft.com/office/officeart/2005/8/layout/cycle2"/>
    <dgm:cxn modelId="{2622DB91-BB19-4199-9AB5-C57945438080}" type="presParOf" srcId="{706F2826-AED8-44E9-9B4F-44AB7DBBF3AB}" destId="{988B35D9-8FB0-4AF5-B631-47FE56DBEEF0}" srcOrd="6" destOrd="0" presId="urn:microsoft.com/office/officeart/2005/8/layout/cycle2"/>
    <dgm:cxn modelId="{AB028893-78F7-4010-BB2C-FA6D8E1B6D39}" type="presParOf" srcId="{706F2826-AED8-44E9-9B4F-44AB7DBBF3AB}" destId="{C63663E0-4D1E-46B0-9802-D272E2CE4586}" srcOrd="7" destOrd="0" presId="urn:microsoft.com/office/officeart/2005/8/layout/cycle2"/>
    <dgm:cxn modelId="{50122F65-5190-4659-910C-423E22265477}" type="presParOf" srcId="{C63663E0-4D1E-46B0-9802-D272E2CE4586}" destId="{DE36861F-12D2-426F-A3FE-6F52CA745272}" srcOrd="0" destOrd="0" presId="urn:microsoft.com/office/officeart/2005/8/layout/cycle2"/>
    <dgm:cxn modelId="{82185FC8-8D7C-4101-85AB-F9C548D76B05}" type="presParOf" srcId="{706F2826-AED8-44E9-9B4F-44AB7DBBF3AB}" destId="{F228B2B4-CA65-418D-9636-721E99866E43}" srcOrd="8" destOrd="0" presId="urn:microsoft.com/office/officeart/2005/8/layout/cycle2"/>
    <dgm:cxn modelId="{45F8D042-FAC4-4B2B-979C-9FC1504D3DEC}" type="presParOf" srcId="{706F2826-AED8-44E9-9B4F-44AB7DBBF3AB}" destId="{0B815DC2-FE08-4AF3-B8CF-568C6AA20351}" srcOrd="9" destOrd="0" presId="urn:microsoft.com/office/officeart/2005/8/layout/cycle2"/>
    <dgm:cxn modelId="{7DC9AF3E-BF3A-4897-BC1C-C1F72F55AD81}" type="presParOf" srcId="{0B815DC2-FE08-4AF3-B8CF-568C6AA20351}" destId="{C68E6F3B-9F1E-47E0-8D6D-6DE18BEA2785}" srcOrd="0" destOrd="0" presId="urn:microsoft.com/office/officeart/2005/8/layout/cycle2"/>
    <dgm:cxn modelId="{FD5E4DE6-C74D-4FDE-B81D-7D45CE6CC43C}" type="presParOf" srcId="{706F2826-AED8-44E9-9B4F-44AB7DBBF3AB}" destId="{3A82F7CE-B3CA-408A-8D83-ECF55495B38F}" srcOrd="10" destOrd="0" presId="urn:microsoft.com/office/officeart/2005/8/layout/cycle2"/>
    <dgm:cxn modelId="{23AB7A42-353C-4A7C-8A78-EA3F89A0DB74}" type="presParOf" srcId="{706F2826-AED8-44E9-9B4F-44AB7DBBF3AB}" destId="{DEFA646C-E120-443A-8ECB-7C74516012F4}" srcOrd="11" destOrd="0" presId="urn:microsoft.com/office/officeart/2005/8/layout/cycle2"/>
    <dgm:cxn modelId="{B55E81CE-F19E-41E6-BA42-50094FB9DA58}" type="presParOf" srcId="{DEFA646C-E120-443A-8ECB-7C74516012F4}" destId="{1735FFA0-4620-445E-B173-44C5584B0E9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BF051-D73D-4EBC-9F56-DC0E2DDDB03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83A608C-2786-461C-8B9A-E9ECA123FE22}">
      <dgm:prSet phldrT="[Metin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 sz="2000" dirty="0" smtClean="0">
              <a:solidFill>
                <a:schemeClr val="tx1"/>
              </a:solidFill>
            </a:rPr>
            <a:t>okul</a:t>
          </a:r>
          <a:endParaRPr lang="tr-TR" sz="2000" dirty="0">
            <a:solidFill>
              <a:schemeClr val="tx1"/>
            </a:solidFill>
          </a:endParaRPr>
        </a:p>
      </dgm:t>
    </dgm:pt>
    <dgm:pt modelId="{98A39859-0F63-427C-BEC5-3781762B67E9}" type="parTrans" cxnId="{333EF909-C97E-4777-A394-68F2B0C9F7CA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5CCBFEF6-67FC-409B-8599-B55650FDF920}" type="sibTrans" cxnId="{333EF909-C97E-4777-A394-68F2B0C9F7CA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DE96C6A7-4165-4770-81DF-24DDF191F242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Siyasal 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0590047-9B87-465F-B10C-E854C7A205D5}" type="parTrans" cxnId="{7814CFFB-ED1B-4C29-802F-0647A4F951AB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43FA4725-F4C6-48E5-94EA-04573F867056}" type="sibTrans" cxnId="{7814CFFB-ED1B-4C29-802F-0647A4F951AB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2BD180E6-55CC-48F3-AB3D-00183CAABF56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Seçme ve yöneltme 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86B1C5-707B-4011-B912-62D18F774E7C}" type="parTrans" cxnId="{FCEA8575-08E3-46A2-B441-482583CC4E5E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A3E7AE00-EBCA-4CBF-940E-63C32791DB06}" type="sibTrans" cxnId="{FCEA8575-08E3-46A2-B441-482583CC4E5E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49E88E3E-3469-41B5-AD43-B518B4A8D521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Bireyi  geliştirme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09F1E01-F3B3-4BE9-85E4-5339124397F2}" type="parTrans" cxnId="{DDB99CB1-C1A2-47A8-8B49-A7EF0D180D42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67555937-581B-4DAA-A48E-F6FBD67CB43F}" type="sibTrans" cxnId="{DDB99CB1-C1A2-47A8-8B49-A7EF0D180D42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C8E6FFE5-301F-47F9-884F-D84012F7FB41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Toplumsallaştırma 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F55426-D360-4150-92F5-6D4DABADF2F4}" type="parTrans" cxnId="{88C4B458-7909-4E98-8C44-2FEB0BF972E3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444FD37D-2FC7-4E9F-8C8E-150D68A601A8}" type="sibTrans" cxnId="{88C4B458-7909-4E98-8C44-2FEB0BF972E3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2BFD0048-B685-4743-8CF0-54C8CF3464A3}">
      <dgm:prSet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Ekonomik 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5A567D2-A78D-4084-82BF-83D976FAFC74}" type="parTrans" cxnId="{E6D0FB97-0F45-411A-9AB1-C922A2FBE061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CB53C651-9317-4889-91A0-76D58FA50589}" type="sibTrans" cxnId="{E6D0FB97-0F45-411A-9AB1-C922A2FBE061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EF30A71A-567F-433B-AD48-038F741E2718}">
      <dgm:prSet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Kültürel Miras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89DE993-74D0-4D2A-92E8-C41188F5DEFC}" type="parTrans" cxnId="{4E11E0DE-1098-41FF-B91A-E83A1632282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325FCD5-696E-4818-8DBB-ECD1FCC11EBA}" type="sibTrans" cxnId="{4E11E0DE-1098-41FF-B91A-E83A1632282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ED7E67E-E6C7-4D9B-B94C-EC8B65420E5A}" type="pres">
      <dgm:prSet presAssocID="{1E7BF051-D73D-4EBC-9F56-DC0E2DDDB0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0E12CB-90C4-41A9-9A3D-A974C999503F}" type="pres">
      <dgm:prSet presAssocID="{283A608C-2786-461C-8B9A-E9ECA123FE22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tr-TR"/>
        </a:p>
      </dgm:t>
    </dgm:pt>
    <dgm:pt modelId="{DF6C3407-4B44-4F82-A8FC-DF574A50D345}" type="pres">
      <dgm:prSet presAssocID="{DE96C6A7-4165-4770-81DF-24DDF191F242}" presName="node" presStyleLbl="node1" presStyleIdx="0" presStyleCnt="6" custScaleX="190106" custRadScaleRad="116552" custRadScaleInc="79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9B54BE-5EEE-4682-B971-39ADBF5D4C59}" type="pres">
      <dgm:prSet presAssocID="{DE96C6A7-4165-4770-81DF-24DDF191F242}" presName="dummy" presStyleCnt="0"/>
      <dgm:spPr/>
    </dgm:pt>
    <dgm:pt modelId="{E7151694-ED88-429D-856D-EA49B47A7AF1}" type="pres">
      <dgm:prSet presAssocID="{43FA4725-F4C6-48E5-94EA-04573F867056}" presName="sibTrans" presStyleLbl="sibTrans2D1" presStyleIdx="0" presStyleCnt="6"/>
      <dgm:spPr/>
      <dgm:t>
        <a:bodyPr/>
        <a:lstStyle/>
        <a:p>
          <a:endParaRPr lang="tr-TR"/>
        </a:p>
      </dgm:t>
    </dgm:pt>
    <dgm:pt modelId="{DD1814D7-5570-481A-8441-2AE8377DB6E9}" type="pres">
      <dgm:prSet presAssocID="{2BD180E6-55CC-48F3-AB3D-00183CAABF56}" presName="node" presStyleLbl="node1" presStyleIdx="1" presStyleCnt="6" custScaleX="190106" custRadScaleRad="171203" custRadScaleInc="573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5E7274-03FC-4EE8-8425-0FAD73AC6B53}" type="pres">
      <dgm:prSet presAssocID="{2BD180E6-55CC-48F3-AB3D-00183CAABF56}" presName="dummy" presStyleCnt="0"/>
      <dgm:spPr/>
    </dgm:pt>
    <dgm:pt modelId="{E5E608C8-B647-4A42-9750-3CAC33540AC4}" type="pres">
      <dgm:prSet presAssocID="{A3E7AE00-EBCA-4CBF-940E-63C32791DB06}" presName="sibTrans" presStyleLbl="sibTrans2D1" presStyleIdx="1" presStyleCnt="6"/>
      <dgm:spPr/>
      <dgm:t>
        <a:bodyPr/>
        <a:lstStyle/>
        <a:p>
          <a:endParaRPr lang="tr-TR"/>
        </a:p>
      </dgm:t>
    </dgm:pt>
    <dgm:pt modelId="{24707582-A5A3-42BB-9972-92094CF3EF4E}" type="pres">
      <dgm:prSet presAssocID="{49E88E3E-3469-41B5-AD43-B518B4A8D521}" presName="node" presStyleLbl="node1" presStyleIdx="2" presStyleCnt="6" custScaleX="221210" custRadScaleRad="152776" custRadScaleInc="-435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78A4CA-B4EA-424C-BDDF-60AB92387C4A}" type="pres">
      <dgm:prSet presAssocID="{49E88E3E-3469-41B5-AD43-B518B4A8D521}" presName="dummy" presStyleCnt="0"/>
      <dgm:spPr/>
    </dgm:pt>
    <dgm:pt modelId="{B35DA9CB-62CD-413C-8587-A53C39E621D0}" type="pres">
      <dgm:prSet presAssocID="{67555937-581B-4DAA-A48E-F6FBD67CB43F}" presName="sibTrans" presStyleLbl="sibTrans2D1" presStyleIdx="2" presStyleCnt="6" custLinFactNeighborX="1889" custLinFactNeighborY="-8221"/>
      <dgm:spPr/>
      <dgm:t>
        <a:bodyPr/>
        <a:lstStyle/>
        <a:p>
          <a:endParaRPr lang="tr-TR"/>
        </a:p>
      </dgm:t>
    </dgm:pt>
    <dgm:pt modelId="{6052EBA6-8F4A-48D7-A2AC-6515F596DA6D}" type="pres">
      <dgm:prSet presAssocID="{C8E6FFE5-301F-47F9-884F-D84012F7FB41}" presName="node" presStyleLbl="node1" presStyleIdx="3" presStyleCnt="6" custScaleX="200889" custRadScaleRad="128135" custRadScaleInc="471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048A17-E470-4FC5-8BBF-EA650A2E6FAA}" type="pres">
      <dgm:prSet presAssocID="{C8E6FFE5-301F-47F9-884F-D84012F7FB41}" presName="dummy" presStyleCnt="0"/>
      <dgm:spPr/>
    </dgm:pt>
    <dgm:pt modelId="{B4BE44C4-1B67-43C5-9ED8-3A52864ECF04}" type="pres">
      <dgm:prSet presAssocID="{444FD37D-2FC7-4E9F-8C8E-150D68A601A8}" presName="sibTrans" presStyleLbl="sibTrans2D1" presStyleIdx="3" presStyleCnt="6"/>
      <dgm:spPr/>
      <dgm:t>
        <a:bodyPr/>
        <a:lstStyle/>
        <a:p>
          <a:endParaRPr lang="tr-TR"/>
        </a:p>
      </dgm:t>
    </dgm:pt>
    <dgm:pt modelId="{B392AB1F-1C4C-478B-AF43-546891E838CA}" type="pres">
      <dgm:prSet presAssocID="{2BFD0048-B685-4743-8CF0-54C8CF3464A3}" presName="node" presStyleLbl="node1" presStyleIdx="4" presStyleCnt="6" custScaleX="221208" custRadScaleRad="167352" custRadScaleInc="398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AE3FF6-7053-40DC-927D-CD68403742DE}" type="pres">
      <dgm:prSet presAssocID="{2BFD0048-B685-4743-8CF0-54C8CF3464A3}" presName="dummy" presStyleCnt="0"/>
      <dgm:spPr/>
    </dgm:pt>
    <dgm:pt modelId="{FC864EF3-A823-4373-929D-B7700C450A32}" type="pres">
      <dgm:prSet presAssocID="{CB53C651-9317-4889-91A0-76D58FA50589}" presName="sibTrans" presStyleLbl="sibTrans2D1" presStyleIdx="4" presStyleCnt="6"/>
      <dgm:spPr/>
      <dgm:t>
        <a:bodyPr/>
        <a:lstStyle/>
        <a:p>
          <a:endParaRPr lang="tr-TR"/>
        </a:p>
      </dgm:t>
    </dgm:pt>
    <dgm:pt modelId="{98D54018-9D83-4FFF-9A30-1A57F09EDE9E}" type="pres">
      <dgm:prSet presAssocID="{EF30A71A-567F-433B-AD48-038F741E2718}" presName="node" presStyleLbl="node1" presStyleIdx="5" presStyleCnt="6" custScaleX="249402" custRadScaleRad="156129" custRadScaleInc="-466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5F649B-5DB4-4BCA-9306-C8C8FD00E2FE}" type="pres">
      <dgm:prSet presAssocID="{EF30A71A-567F-433B-AD48-038F741E2718}" presName="dummy" presStyleCnt="0"/>
      <dgm:spPr/>
    </dgm:pt>
    <dgm:pt modelId="{E90B9892-C990-4B68-8355-89591C1436EE}" type="pres">
      <dgm:prSet presAssocID="{C325FCD5-696E-4818-8DBB-ECD1FCC11EBA}" presName="sibTrans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515CA9E7-509A-41C5-BE2E-1B8484DB98BB}" type="presOf" srcId="{444FD37D-2FC7-4E9F-8C8E-150D68A601A8}" destId="{B4BE44C4-1B67-43C5-9ED8-3A52864ECF04}" srcOrd="0" destOrd="0" presId="urn:microsoft.com/office/officeart/2005/8/layout/radial6"/>
    <dgm:cxn modelId="{857E4CF2-CEE8-4350-ACC1-D99C469B3530}" type="presOf" srcId="{49E88E3E-3469-41B5-AD43-B518B4A8D521}" destId="{24707582-A5A3-42BB-9972-92094CF3EF4E}" srcOrd="0" destOrd="0" presId="urn:microsoft.com/office/officeart/2005/8/layout/radial6"/>
    <dgm:cxn modelId="{D7FE43F6-DC53-489E-9F8C-0CB0390F18F0}" type="presOf" srcId="{C325FCD5-696E-4818-8DBB-ECD1FCC11EBA}" destId="{E90B9892-C990-4B68-8355-89591C1436EE}" srcOrd="0" destOrd="0" presId="urn:microsoft.com/office/officeart/2005/8/layout/radial6"/>
    <dgm:cxn modelId="{3AD55202-45AD-48B7-8A42-127AF7CBA557}" type="presOf" srcId="{2BD180E6-55CC-48F3-AB3D-00183CAABF56}" destId="{DD1814D7-5570-481A-8441-2AE8377DB6E9}" srcOrd="0" destOrd="0" presId="urn:microsoft.com/office/officeart/2005/8/layout/radial6"/>
    <dgm:cxn modelId="{AFC8BA27-28A6-47F8-93B3-FCCB70AEB91B}" type="presOf" srcId="{A3E7AE00-EBCA-4CBF-940E-63C32791DB06}" destId="{E5E608C8-B647-4A42-9750-3CAC33540AC4}" srcOrd="0" destOrd="0" presId="urn:microsoft.com/office/officeart/2005/8/layout/radial6"/>
    <dgm:cxn modelId="{143CE80A-3A80-42EF-A859-A1D7303CBA5D}" type="presOf" srcId="{CB53C651-9317-4889-91A0-76D58FA50589}" destId="{FC864EF3-A823-4373-929D-B7700C450A32}" srcOrd="0" destOrd="0" presId="urn:microsoft.com/office/officeart/2005/8/layout/radial6"/>
    <dgm:cxn modelId="{7BDA0DF0-C229-47BD-BE74-86FC59E34FA7}" type="presOf" srcId="{2BFD0048-B685-4743-8CF0-54C8CF3464A3}" destId="{B392AB1F-1C4C-478B-AF43-546891E838CA}" srcOrd="0" destOrd="0" presId="urn:microsoft.com/office/officeart/2005/8/layout/radial6"/>
    <dgm:cxn modelId="{E6D0FB97-0F45-411A-9AB1-C922A2FBE061}" srcId="{283A608C-2786-461C-8B9A-E9ECA123FE22}" destId="{2BFD0048-B685-4743-8CF0-54C8CF3464A3}" srcOrd="4" destOrd="0" parTransId="{85A567D2-A78D-4084-82BF-83D976FAFC74}" sibTransId="{CB53C651-9317-4889-91A0-76D58FA50589}"/>
    <dgm:cxn modelId="{FCEA8575-08E3-46A2-B441-482583CC4E5E}" srcId="{283A608C-2786-461C-8B9A-E9ECA123FE22}" destId="{2BD180E6-55CC-48F3-AB3D-00183CAABF56}" srcOrd="1" destOrd="0" parTransId="{3286B1C5-707B-4011-B912-62D18F774E7C}" sibTransId="{A3E7AE00-EBCA-4CBF-940E-63C32791DB06}"/>
    <dgm:cxn modelId="{D20CE631-B048-45D6-9C10-053E3CE90830}" type="presOf" srcId="{DE96C6A7-4165-4770-81DF-24DDF191F242}" destId="{DF6C3407-4B44-4F82-A8FC-DF574A50D345}" srcOrd="0" destOrd="0" presId="urn:microsoft.com/office/officeart/2005/8/layout/radial6"/>
    <dgm:cxn modelId="{08084263-5161-4559-A787-AD295099DBF5}" type="presOf" srcId="{283A608C-2786-461C-8B9A-E9ECA123FE22}" destId="{320E12CB-90C4-41A9-9A3D-A974C999503F}" srcOrd="0" destOrd="0" presId="urn:microsoft.com/office/officeart/2005/8/layout/radial6"/>
    <dgm:cxn modelId="{D51C93BC-1FCB-4493-9C4E-E3A957F96976}" type="presOf" srcId="{67555937-581B-4DAA-A48E-F6FBD67CB43F}" destId="{B35DA9CB-62CD-413C-8587-A53C39E621D0}" srcOrd="0" destOrd="0" presId="urn:microsoft.com/office/officeart/2005/8/layout/radial6"/>
    <dgm:cxn modelId="{88C4B458-7909-4E98-8C44-2FEB0BF972E3}" srcId="{283A608C-2786-461C-8B9A-E9ECA123FE22}" destId="{C8E6FFE5-301F-47F9-884F-D84012F7FB41}" srcOrd="3" destOrd="0" parTransId="{E8F55426-D360-4150-92F5-6D4DABADF2F4}" sibTransId="{444FD37D-2FC7-4E9F-8C8E-150D68A601A8}"/>
    <dgm:cxn modelId="{DDEC6770-3BC8-4331-BFD6-52BC43D3EF52}" type="presOf" srcId="{1E7BF051-D73D-4EBC-9F56-DC0E2DDDB038}" destId="{6ED7E67E-E6C7-4D9B-B94C-EC8B65420E5A}" srcOrd="0" destOrd="0" presId="urn:microsoft.com/office/officeart/2005/8/layout/radial6"/>
    <dgm:cxn modelId="{6BC97C49-7886-40E4-88E6-C9C3892A51A6}" type="presOf" srcId="{C8E6FFE5-301F-47F9-884F-D84012F7FB41}" destId="{6052EBA6-8F4A-48D7-A2AC-6515F596DA6D}" srcOrd="0" destOrd="0" presId="urn:microsoft.com/office/officeart/2005/8/layout/radial6"/>
    <dgm:cxn modelId="{7814CFFB-ED1B-4C29-802F-0647A4F951AB}" srcId="{283A608C-2786-461C-8B9A-E9ECA123FE22}" destId="{DE96C6A7-4165-4770-81DF-24DDF191F242}" srcOrd="0" destOrd="0" parTransId="{F0590047-9B87-465F-B10C-E854C7A205D5}" sibTransId="{43FA4725-F4C6-48E5-94EA-04573F867056}"/>
    <dgm:cxn modelId="{00F3BAF9-7B5C-4F65-9DF7-72747757F9BE}" type="presOf" srcId="{EF30A71A-567F-433B-AD48-038F741E2718}" destId="{98D54018-9D83-4FFF-9A30-1A57F09EDE9E}" srcOrd="0" destOrd="0" presId="urn:microsoft.com/office/officeart/2005/8/layout/radial6"/>
    <dgm:cxn modelId="{4E11E0DE-1098-41FF-B91A-E83A16322820}" srcId="{283A608C-2786-461C-8B9A-E9ECA123FE22}" destId="{EF30A71A-567F-433B-AD48-038F741E2718}" srcOrd="5" destOrd="0" parTransId="{289DE993-74D0-4D2A-92E8-C41188F5DEFC}" sibTransId="{C325FCD5-696E-4818-8DBB-ECD1FCC11EBA}"/>
    <dgm:cxn modelId="{8C0ECDB1-8FFA-4F26-AF1F-EB30883D3D7B}" type="presOf" srcId="{43FA4725-F4C6-48E5-94EA-04573F867056}" destId="{E7151694-ED88-429D-856D-EA49B47A7AF1}" srcOrd="0" destOrd="0" presId="urn:microsoft.com/office/officeart/2005/8/layout/radial6"/>
    <dgm:cxn modelId="{333EF909-C97E-4777-A394-68F2B0C9F7CA}" srcId="{1E7BF051-D73D-4EBC-9F56-DC0E2DDDB038}" destId="{283A608C-2786-461C-8B9A-E9ECA123FE22}" srcOrd="0" destOrd="0" parTransId="{98A39859-0F63-427C-BEC5-3781762B67E9}" sibTransId="{5CCBFEF6-67FC-409B-8599-B55650FDF920}"/>
    <dgm:cxn modelId="{DDB99CB1-C1A2-47A8-8B49-A7EF0D180D42}" srcId="{283A608C-2786-461C-8B9A-E9ECA123FE22}" destId="{49E88E3E-3469-41B5-AD43-B518B4A8D521}" srcOrd="2" destOrd="0" parTransId="{F09F1E01-F3B3-4BE9-85E4-5339124397F2}" sibTransId="{67555937-581B-4DAA-A48E-F6FBD67CB43F}"/>
    <dgm:cxn modelId="{746D86E4-FF12-4BF7-A39D-1761FB9FDBC5}" type="presParOf" srcId="{6ED7E67E-E6C7-4D9B-B94C-EC8B65420E5A}" destId="{320E12CB-90C4-41A9-9A3D-A974C999503F}" srcOrd="0" destOrd="0" presId="urn:microsoft.com/office/officeart/2005/8/layout/radial6"/>
    <dgm:cxn modelId="{5892090F-DBCB-42CB-A016-AF20FB788190}" type="presParOf" srcId="{6ED7E67E-E6C7-4D9B-B94C-EC8B65420E5A}" destId="{DF6C3407-4B44-4F82-A8FC-DF574A50D345}" srcOrd="1" destOrd="0" presId="urn:microsoft.com/office/officeart/2005/8/layout/radial6"/>
    <dgm:cxn modelId="{6C69FEB5-4301-4C2F-945B-23454C5F3EBD}" type="presParOf" srcId="{6ED7E67E-E6C7-4D9B-B94C-EC8B65420E5A}" destId="{9E9B54BE-5EEE-4682-B971-39ADBF5D4C59}" srcOrd="2" destOrd="0" presId="urn:microsoft.com/office/officeart/2005/8/layout/radial6"/>
    <dgm:cxn modelId="{D86E8565-BB80-442C-A79E-2351AC71F24D}" type="presParOf" srcId="{6ED7E67E-E6C7-4D9B-B94C-EC8B65420E5A}" destId="{E7151694-ED88-429D-856D-EA49B47A7AF1}" srcOrd="3" destOrd="0" presId="urn:microsoft.com/office/officeart/2005/8/layout/radial6"/>
    <dgm:cxn modelId="{07F4225D-2507-4073-9EED-4B2370184F3A}" type="presParOf" srcId="{6ED7E67E-E6C7-4D9B-B94C-EC8B65420E5A}" destId="{DD1814D7-5570-481A-8441-2AE8377DB6E9}" srcOrd="4" destOrd="0" presId="urn:microsoft.com/office/officeart/2005/8/layout/radial6"/>
    <dgm:cxn modelId="{58E57D09-E0EA-4387-A43C-EC698881BFBC}" type="presParOf" srcId="{6ED7E67E-E6C7-4D9B-B94C-EC8B65420E5A}" destId="{2C5E7274-03FC-4EE8-8425-0FAD73AC6B53}" srcOrd="5" destOrd="0" presId="urn:microsoft.com/office/officeart/2005/8/layout/radial6"/>
    <dgm:cxn modelId="{CD1E3F30-8BE5-4BD0-BF92-A168B92D388A}" type="presParOf" srcId="{6ED7E67E-E6C7-4D9B-B94C-EC8B65420E5A}" destId="{E5E608C8-B647-4A42-9750-3CAC33540AC4}" srcOrd="6" destOrd="0" presId="urn:microsoft.com/office/officeart/2005/8/layout/radial6"/>
    <dgm:cxn modelId="{1F0442A7-23BA-4F04-AD75-5EECAD18C769}" type="presParOf" srcId="{6ED7E67E-E6C7-4D9B-B94C-EC8B65420E5A}" destId="{24707582-A5A3-42BB-9972-92094CF3EF4E}" srcOrd="7" destOrd="0" presId="urn:microsoft.com/office/officeart/2005/8/layout/radial6"/>
    <dgm:cxn modelId="{850107CE-6CB0-4F72-BFC5-152754ED5450}" type="presParOf" srcId="{6ED7E67E-E6C7-4D9B-B94C-EC8B65420E5A}" destId="{2578A4CA-B4EA-424C-BDDF-60AB92387C4A}" srcOrd="8" destOrd="0" presId="urn:microsoft.com/office/officeart/2005/8/layout/radial6"/>
    <dgm:cxn modelId="{B8D625FE-8177-473F-9987-70C22A0EB0A1}" type="presParOf" srcId="{6ED7E67E-E6C7-4D9B-B94C-EC8B65420E5A}" destId="{B35DA9CB-62CD-413C-8587-A53C39E621D0}" srcOrd="9" destOrd="0" presId="urn:microsoft.com/office/officeart/2005/8/layout/radial6"/>
    <dgm:cxn modelId="{21237E41-C94F-418F-870A-8BB1ACABCA12}" type="presParOf" srcId="{6ED7E67E-E6C7-4D9B-B94C-EC8B65420E5A}" destId="{6052EBA6-8F4A-48D7-A2AC-6515F596DA6D}" srcOrd="10" destOrd="0" presId="urn:microsoft.com/office/officeart/2005/8/layout/radial6"/>
    <dgm:cxn modelId="{882EB7BB-C82B-4622-98E1-9280F973A38A}" type="presParOf" srcId="{6ED7E67E-E6C7-4D9B-B94C-EC8B65420E5A}" destId="{5F048A17-E470-4FC5-8BBF-EA650A2E6FAA}" srcOrd="11" destOrd="0" presId="urn:microsoft.com/office/officeart/2005/8/layout/radial6"/>
    <dgm:cxn modelId="{C5BE6216-C059-49FF-8CA3-E3C3BB5A64E5}" type="presParOf" srcId="{6ED7E67E-E6C7-4D9B-B94C-EC8B65420E5A}" destId="{B4BE44C4-1B67-43C5-9ED8-3A52864ECF04}" srcOrd="12" destOrd="0" presId="urn:microsoft.com/office/officeart/2005/8/layout/radial6"/>
    <dgm:cxn modelId="{FAD30FCB-DB1A-4BEB-891E-CF9B2F948AA9}" type="presParOf" srcId="{6ED7E67E-E6C7-4D9B-B94C-EC8B65420E5A}" destId="{B392AB1F-1C4C-478B-AF43-546891E838CA}" srcOrd="13" destOrd="0" presId="urn:microsoft.com/office/officeart/2005/8/layout/radial6"/>
    <dgm:cxn modelId="{93F0539B-5BBE-45A8-8F76-4C9E8ADFF487}" type="presParOf" srcId="{6ED7E67E-E6C7-4D9B-B94C-EC8B65420E5A}" destId="{D3AE3FF6-7053-40DC-927D-CD68403742DE}" srcOrd="14" destOrd="0" presId="urn:microsoft.com/office/officeart/2005/8/layout/radial6"/>
    <dgm:cxn modelId="{2F4573EB-7C5F-4A9A-A7C7-1B70CF0EF59C}" type="presParOf" srcId="{6ED7E67E-E6C7-4D9B-B94C-EC8B65420E5A}" destId="{FC864EF3-A823-4373-929D-B7700C450A32}" srcOrd="15" destOrd="0" presId="urn:microsoft.com/office/officeart/2005/8/layout/radial6"/>
    <dgm:cxn modelId="{DF60D61A-4780-47EE-981E-4F546F76EC11}" type="presParOf" srcId="{6ED7E67E-E6C7-4D9B-B94C-EC8B65420E5A}" destId="{98D54018-9D83-4FFF-9A30-1A57F09EDE9E}" srcOrd="16" destOrd="0" presId="urn:microsoft.com/office/officeart/2005/8/layout/radial6"/>
    <dgm:cxn modelId="{4EF41D3D-B152-4A02-9AFF-20B1B1FBEF62}" type="presParOf" srcId="{6ED7E67E-E6C7-4D9B-B94C-EC8B65420E5A}" destId="{845F649B-5DB4-4BCA-9306-C8C8FD00E2FE}" srcOrd="17" destOrd="0" presId="urn:microsoft.com/office/officeart/2005/8/layout/radial6"/>
    <dgm:cxn modelId="{D443EC10-D5E4-4687-995E-C42FF528C8F7}" type="presParOf" srcId="{6ED7E67E-E6C7-4D9B-B94C-EC8B65420E5A}" destId="{E90B9892-C990-4B68-8355-89591C1436E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B47871-5E26-49DF-A41C-972B2963FE5B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186A1D4-37A3-453C-B298-A38BB6E3220B}">
      <dgm:prSet phldrT="[Metin]" custT="1"/>
      <dgm:spPr/>
      <dgm:t>
        <a:bodyPr/>
        <a:lstStyle/>
        <a:p>
          <a:r>
            <a:rPr lang="tr-TR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OKUL</a:t>
          </a:r>
          <a:r>
            <a:rPr lang="tr-TR" sz="2400" dirty="0" smtClean="0">
              <a:solidFill>
                <a:srgbClr val="C00000"/>
              </a:solidFill>
            </a:rPr>
            <a:t> </a:t>
          </a:r>
          <a:endParaRPr lang="tr-TR" sz="2400" dirty="0">
            <a:solidFill>
              <a:srgbClr val="C00000"/>
            </a:solidFill>
          </a:endParaRPr>
        </a:p>
      </dgm:t>
    </dgm:pt>
    <dgm:pt modelId="{3426A12E-9050-4E3D-A5F8-A812271362AF}" type="parTrans" cxnId="{C5B4A9E1-5363-4070-BA52-EFA6A14833C7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2E402797-243D-48AF-AC5A-1699C2C97962}" type="sibTrans" cxnId="{C5B4A9E1-5363-4070-BA52-EFA6A14833C7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86B70B3E-F947-4E7B-A8F7-5979449CD533}">
      <dgm:prSet phldrT="[Metin]" custT="1"/>
      <dgm:spPr/>
      <dgm:t>
        <a:bodyPr/>
        <a:lstStyle/>
        <a:p>
          <a:pPr algn="l"/>
          <a:r>
            <a:rPr lang="tr-T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 Eş  seçme</a:t>
          </a:r>
          <a:endParaRPr lang="tr-TR" sz="2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215F7D4A-49EA-420D-BC42-E989B593D73F}" type="parTrans" cxnId="{497B91F0-43FE-406A-9D83-63CCCCDEDD57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8F84DFAA-E744-457D-A462-09E43A8F08DB}" type="sibTrans" cxnId="{497B91F0-43FE-406A-9D83-63CCCCDEDD57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347C38CE-912F-4EC1-9CB4-268AA1D51C0B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Statü kazandırma</a:t>
          </a:r>
          <a:endParaRPr lang="tr-TR" sz="2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B2331F6D-8D6B-44ED-8484-4376F553DB6F}" type="parTrans" cxnId="{B2739453-C5BD-4777-8ACC-E3DD48EA0727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E29F9FF4-7F68-4E7C-B75D-7F5C9A1A80B8}" type="sibTrans" cxnId="{B2739453-C5BD-4777-8ACC-E3DD48EA0727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A9C977D8-1879-422C-BD70-D42623CE1239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İşsizliği   önleme</a:t>
          </a:r>
          <a:endParaRPr lang="tr-TR" sz="2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38A588E-5F04-4C9E-BC98-D7F6A08D86CE}" type="parTrans" cxnId="{2AEAE6E0-955B-4495-A8EC-9AE795420D62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2CCCB716-3630-4DA2-9A60-DCAB6320419C}" type="sibTrans" cxnId="{2AEAE6E0-955B-4495-A8EC-9AE795420D62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B2651C4A-EA7F-4AE9-8D88-76B07389B82F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Bireyi koruma</a:t>
          </a:r>
          <a:endParaRPr lang="tr-TR" sz="2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B8931C0F-9A67-42BA-89C2-7322576DC819}" type="parTrans" cxnId="{A3791306-DDAE-4640-A558-545636197B29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16B65F38-FAA5-4BC2-A964-28BB634236C9}" type="sibTrans" cxnId="{A3791306-DDAE-4640-A558-545636197B29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4E4C0F70-ACB5-41AF-8E3D-CECA1EB677CA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Tanıdık sağlama</a:t>
          </a:r>
          <a:endParaRPr lang="tr-TR" sz="2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40A9D699-6D33-4A9B-828A-F17869DBB81F}" type="parTrans" cxnId="{751715A7-14CE-4589-AC31-DD0A58FA02C2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B80007B9-8A57-4C28-8910-9814783DAD38}" type="sibTrans" cxnId="{751715A7-14CE-4589-AC31-DD0A58FA02C2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008093F9-D657-483C-8584-1CD596069F29}" type="pres">
      <dgm:prSet presAssocID="{0FB47871-5E26-49DF-A41C-972B2963FE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424B53B-DD16-4C80-896F-96D505C9A664}" type="pres">
      <dgm:prSet presAssocID="{6186A1D4-37A3-453C-B298-A38BB6E3220B}" presName="centerShape" presStyleLbl="node0" presStyleIdx="0" presStyleCnt="1" custScaleX="116544" custLinFactNeighborX="594" custLinFactNeighborY="4124"/>
      <dgm:spPr/>
      <dgm:t>
        <a:bodyPr/>
        <a:lstStyle/>
        <a:p>
          <a:endParaRPr lang="tr-TR"/>
        </a:p>
      </dgm:t>
    </dgm:pt>
    <dgm:pt modelId="{7CEC4578-A9B8-4BF7-B236-9793116CA4C8}" type="pres">
      <dgm:prSet presAssocID="{215F7D4A-49EA-420D-BC42-E989B593D73F}" presName="parTrans" presStyleLbl="sibTrans2D1" presStyleIdx="0" presStyleCnt="5"/>
      <dgm:spPr/>
      <dgm:t>
        <a:bodyPr/>
        <a:lstStyle/>
        <a:p>
          <a:endParaRPr lang="tr-TR"/>
        </a:p>
      </dgm:t>
    </dgm:pt>
    <dgm:pt modelId="{AAC042CC-4B70-4D33-A5F5-9CE0BE2E1A7C}" type="pres">
      <dgm:prSet presAssocID="{215F7D4A-49EA-420D-BC42-E989B593D73F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43119E87-087B-48EC-BBEE-843125EDF216}" type="pres">
      <dgm:prSet presAssocID="{86B70B3E-F947-4E7B-A8F7-5979449CD533}" presName="node" presStyleLbl="node1" presStyleIdx="0" presStyleCnt="5" custScaleX="182119" custScaleY="111675" custRadScaleRad="98090" custRadScaleInc="96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8DE016-6005-427B-9038-70AD03CAAF30}" type="pres">
      <dgm:prSet presAssocID="{40A9D699-6D33-4A9B-828A-F17869DBB81F}" presName="parTrans" presStyleLbl="sibTrans2D1" presStyleIdx="1" presStyleCnt="5"/>
      <dgm:spPr/>
      <dgm:t>
        <a:bodyPr/>
        <a:lstStyle/>
        <a:p>
          <a:endParaRPr lang="tr-TR"/>
        </a:p>
      </dgm:t>
    </dgm:pt>
    <dgm:pt modelId="{24F467B9-D606-4226-9C89-2516DB4349A0}" type="pres">
      <dgm:prSet presAssocID="{40A9D699-6D33-4A9B-828A-F17869DBB81F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8B76B647-46F9-4D02-9842-58C7F2856704}" type="pres">
      <dgm:prSet presAssocID="{4E4C0F70-ACB5-41AF-8E3D-CECA1EB677CA}" presName="node" presStyleLbl="node1" presStyleIdx="1" presStyleCnt="5" custScaleX="154377" custScaleY="96682" custRadScaleRad="143071" custRadScaleInc="49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7943A0-5256-45C6-9BBA-5A0C6EE4FBE5}" type="pres">
      <dgm:prSet presAssocID="{B2331F6D-8D6B-44ED-8484-4376F553DB6F}" presName="parTrans" presStyleLbl="sibTrans2D1" presStyleIdx="2" presStyleCnt="5"/>
      <dgm:spPr/>
      <dgm:t>
        <a:bodyPr/>
        <a:lstStyle/>
        <a:p>
          <a:endParaRPr lang="tr-TR"/>
        </a:p>
      </dgm:t>
    </dgm:pt>
    <dgm:pt modelId="{11C423C4-A600-497F-9B79-557073236EB9}" type="pres">
      <dgm:prSet presAssocID="{B2331F6D-8D6B-44ED-8484-4376F553DB6F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E4457F47-A773-4D2D-AAC2-2528C1432AF8}" type="pres">
      <dgm:prSet presAssocID="{347C38CE-912F-4EC1-9CB4-268AA1D51C0B}" presName="node" presStyleLbl="node1" presStyleIdx="2" presStyleCnt="5" custScaleX="192260" custScaleY="111675" custRadScaleRad="148901" custRadScaleInc="-587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EB947B-9E6F-4E6C-A217-9D507A203D4A}" type="pres">
      <dgm:prSet presAssocID="{838A588E-5F04-4C9E-BC98-D7F6A08D86CE}" presName="parTrans" presStyleLbl="sibTrans2D1" presStyleIdx="3" presStyleCnt="5"/>
      <dgm:spPr/>
      <dgm:t>
        <a:bodyPr/>
        <a:lstStyle/>
        <a:p>
          <a:endParaRPr lang="tr-TR"/>
        </a:p>
      </dgm:t>
    </dgm:pt>
    <dgm:pt modelId="{6D907892-C194-4AE7-8CB0-10353C77BFB1}" type="pres">
      <dgm:prSet presAssocID="{838A588E-5F04-4C9E-BC98-D7F6A08D86CE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80D0F003-ED5D-4D49-91A1-DE3BFBA7718C}" type="pres">
      <dgm:prSet presAssocID="{A9C977D8-1879-422C-BD70-D42623CE1239}" presName="node" presStyleLbl="node1" presStyleIdx="3" presStyleCnt="5" custScaleX="172090" custScaleY="111675" custRadScaleRad="130105" custRadScaleInc="433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5C9572-CA3B-46F4-8699-367B5A35A938}" type="pres">
      <dgm:prSet presAssocID="{B8931C0F-9A67-42BA-89C2-7322576DC819}" presName="parTrans" presStyleLbl="sibTrans2D1" presStyleIdx="4" presStyleCnt="5"/>
      <dgm:spPr/>
      <dgm:t>
        <a:bodyPr/>
        <a:lstStyle/>
        <a:p>
          <a:endParaRPr lang="tr-TR"/>
        </a:p>
      </dgm:t>
    </dgm:pt>
    <dgm:pt modelId="{7FA032FA-F55A-4527-BBDA-A5C4AEFDBE91}" type="pres">
      <dgm:prSet presAssocID="{B8931C0F-9A67-42BA-89C2-7322576DC819}" presName="connectorText" presStyleLbl="sibTrans2D1" presStyleIdx="4" presStyleCnt="5"/>
      <dgm:spPr/>
      <dgm:t>
        <a:bodyPr/>
        <a:lstStyle/>
        <a:p>
          <a:endParaRPr lang="tr-TR"/>
        </a:p>
      </dgm:t>
    </dgm:pt>
    <dgm:pt modelId="{2CFBDE03-7232-468E-9743-289FC824143B}" type="pres">
      <dgm:prSet presAssocID="{B2651C4A-EA7F-4AE9-8D88-76B07389B82F}" presName="node" presStyleLbl="node1" presStyleIdx="4" presStyleCnt="5" custScaleX="151253" custScaleY="111675" custRadScaleRad="136755" custRadScaleInc="1837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A9EAD7C-4F3D-480E-B131-BD3AE4AF7012}" type="presOf" srcId="{B2331F6D-8D6B-44ED-8484-4376F553DB6F}" destId="{E57943A0-5256-45C6-9BBA-5A0C6EE4FBE5}" srcOrd="0" destOrd="0" presId="urn:microsoft.com/office/officeart/2005/8/layout/radial5"/>
    <dgm:cxn modelId="{A3028391-98DD-478D-86C2-39F56584B9F1}" type="presOf" srcId="{215F7D4A-49EA-420D-BC42-E989B593D73F}" destId="{7CEC4578-A9B8-4BF7-B236-9793116CA4C8}" srcOrd="0" destOrd="0" presId="urn:microsoft.com/office/officeart/2005/8/layout/radial5"/>
    <dgm:cxn modelId="{96008DC7-5F8D-4F2F-8479-638EBC0520E5}" type="presOf" srcId="{86B70B3E-F947-4E7B-A8F7-5979449CD533}" destId="{43119E87-087B-48EC-BBEE-843125EDF216}" srcOrd="0" destOrd="0" presId="urn:microsoft.com/office/officeart/2005/8/layout/radial5"/>
    <dgm:cxn modelId="{F9C62B2F-D9BA-4BED-A62D-F42158B4BFB4}" type="presOf" srcId="{838A588E-5F04-4C9E-BC98-D7F6A08D86CE}" destId="{6D907892-C194-4AE7-8CB0-10353C77BFB1}" srcOrd="1" destOrd="0" presId="urn:microsoft.com/office/officeart/2005/8/layout/radial5"/>
    <dgm:cxn modelId="{355004CE-34E5-466E-976E-3149C273B886}" type="presOf" srcId="{40A9D699-6D33-4A9B-828A-F17869DBB81F}" destId="{24F467B9-D606-4226-9C89-2516DB4349A0}" srcOrd="1" destOrd="0" presId="urn:microsoft.com/office/officeart/2005/8/layout/radial5"/>
    <dgm:cxn modelId="{A3791306-DDAE-4640-A558-545636197B29}" srcId="{6186A1D4-37A3-453C-B298-A38BB6E3220B}" destId="{B2651C4A-EA7F-4AE9-8D88-76B07389B82F}" srcOrd="4" destOrd="0" parTransId="{B8931C0F-9A67-42BA-89C2-7322576DC819}" sibTransId="{16B65F38-FAA5-4BC2-A964-28BB634236C9}"/>
    <dgm:cxn modelId="{751715A7-14CE-4589-AC31-DD0A58FA02C2}" srcId="{6186A1D4-37A3-453C-B298-A38BB6E3220B}" destId="{4E4C0F70-ACB5-41AF-8E3D-CECA1EB677CA}" srcOrd="1" destOrd="0" parTransId="{40A9D699-6D33-4A9B-828A-F17869DBB81F}" sibTransId="{B80007B9-8A57-4C28-8910-9814783DAD38}"/>
    <dgm:cxn modelId="{C5B4A9E1-5363-4070-BA52-EFA6A14833C7}" srcId="{0FB47871-5E26-49DF-A41C-972B2963FE5B}" destId="{6186A1D4-37A3-453C-B298-A38BB6E3220B}" srcOrd="0" destOrd="0" parTransId="{3426A12E-9050-4E3D-A5F8-A812271362AF}" sibTransId="{2E402797-243D-48AF-AC5A-1699C2C97962}"/>
    <dgm:cxn modelId="{2AEAE6E0-955B-4495-A8EC-9AE795420D62}" srcId="{6186A1D4-37A3-453C-B298-A38BB6E3220B}" destId="{A9C977D8-1879-422C-BD70-D42623CE1239}" srcOrd="3" destOrd="0" parTransId="{838A588E-5F04-4C9E-BC98-D7F6A08D86CE}" sibTransId="{2CCCB716-3630-4DA2-9A60-DCAB6320419C}"/>
    <dgm:cxn modelId="{D87DC35B-BCB4-4A32-8C4A-CB597C5CA334}" type="presOf" srcId="{215F7D4A-49EA-420D-BC42-E989B593D73F}" destId="{AAC042CC-4B70-4D33-A5F5-9CE0BE2E1A7C}" srcOrd="1" destOrd="0" presId="urn:microsoft.com/office/officeart/2005/8/layout/radial5"/>
    <dgm:cxn modelId="{CCD08D1D-9B80-4A80-9926-1058664FBDDE}" type="presOf" srcId="{A9C977D8-1879-422C-BD70-D42623CE1239}" destId="{80D0F003-ED5D-4D49-91A1-DE3BFBA7718C}" srcOrd="0" destOrd="0" presId="urn:microsoft.com/office/officeart/2005/8/layout/radial5"/>
    <dgm:cxn modelId="{F9F9D1BE-01ED-43F2-8D27-3199DFDD8DF0}" type="presOf" srcId="{B8931C0F-9A67-42BA-89C2-7322576DC819}" destId="{7FA032FA-F55A-4527-BBDA-A5C4AEFDBE91}" srcOrd="1" destOrd="0" presId="urn:microsoft.com/office/officeart/2005/8/layout/radial5"/>
    <dgm:cxn modelId="{F0A83C10-FD92-42CA-A91D-DD1A2612C2D2}" type="presOf" srcId="{6186A1D4-37A3-453C-B298-A38BB6E3220B}" destId="{7424B53B-DD16-4C80-896F-96D505C9A664}" srcOrd="0" destOrd="0" presId="urn:microsoft.com/office/officeart/2005/8/layout/radial5"/>
    <dgm:cxn modelId="{F05189DB-F0A3-4C31-B541-5C83535BF754}" type="presOf" srcId="{838A588E-5F04-4C9E-BC98-D7F6A08D86CE}" destId="{2BEB947B-9E6F-4E6C-A217-9D507A203D4A}" srcOrd="0" destOrd="0" presId="urn:microsoft.com/office/officeart/2005/8/layout/radial5"/>
    <dgm:cxn modelId="{B2739453-C5BD-4777-8ACC-E3DD48EA0727}" srcId="{6186A1D4-37A3-453C-B298-A38BB6E3220B}" destId="{347C38CE-912F-4EC1-9CB4-268AA1D51C0B}" srcOrd="2" destOrd="0" parTransId="{B2331F6D-8D6B-44ED-8484-4376F553DB6F}" sibTransId="{E29F9FF4-7F68-4E7C-B75D-7F5C9A1A80B8}"/>
    <dgm:cxn modelId="{497B91F0-43FE-406A-9D83-63CCCCDEDD57}" srcId="{6186A1D4-37A3-453C-B298-A38BB6E3220B}" destId="{86B70B3E-F947-4E7B-A8F7-5979449CD533}" srcOrd="0" destOrd="0" parTransId="{215F7D4A-49EA-420D-BC42-E989B593D73F}" sibTransId="{8F84DFAA-E744-457D-A462-09E43A8F08DB}"/>
    <dgm:cxn modelId="{5E51FFED-058D-491B-A7DB-5D35E2F36988}" type="presOf" srcId="{4E4C0F70-ACB5-41AF-8E3D-CECA1EB677CA}" destId="{8B76B647-46F9-4D02-9842-58C7F2856704}" srcOrd="0" destOrd="0" presId="urn:microsoft.com/office/officeart/2005/8/layout/radial5"/>
    <dgm:cxn modelId="{5D14397D-2D98-4402-9E3F-ED8CA4FC56EC}" type="presOf" srcId="{B2331F6D-8D6B-44ED-8484-4376F553DB6F}" destId="{11C423C4-A600-497F-9B79-557073236EB9}" srcOrd="1" destOrd="0" presId="urn:microsoft.com/office/officeart/2005/8/layout/radial5"/>
    <dgm:cxn modelId="{3DE9BA07-864B-4A77-B56D-32741C584405}" type="presOf" srcId="{0FB47871-5E26-49DF-A41C-972B2963FE5B}" destId="{008093F9-D657-483C-8584-1CD596069F29}" srcOrd="0" destOrd="0" presId="urn:microsoft.com/office/officeart/2005/8/layout/radial5"/>
    <dgm:cxn modelId="{250EFA03-7C4E-4D24-BFB0-54F0FBCE02D8}" type="presOf" srcId="{B8931C0F-9A67-42BA-89C2-7322576DC819}" destId="{D15C9572-CA3B-46F4-8699-367B5A35A938}" srcOrd="0" destOrd="0" presId="urn:microsoft.com/office/officeart/2005/8/layout/radial5"/>
    <dgm:cxn modelId="{8E8EC7E7-70E2-4D5D-88EA-6E862ACA64E1}" type="presOf" srcId="{347C38CE-912F-4EC1-9CB4-268AA1D51C0B}" destId="{E4457F47-A773-4D2D-AAC2-2528C1432AF8}" srcOrd="0" destOrd="0" presId="urn:microsoft.com/office/officeart/2005/8/layout/radial5"/>
    <dgm:cxn modelId="{1C525162-F667-42FB-970F-41ED800EBF17}" type="presOf" srcId="{B2651C4A-EA7F-4AE9-8D88-76B07389B82F}" destId="{2CFBDE03-7232-468E-9743-289FC824143B}" srcOrd="0" destOrd="0" presId="urn:microsoft.com/office/officeart/2005/8/layout/radial5"/>
    <dgm:cxn modelId="{AD8E88B8-595A-4C21-A53E-52C1029A334F}" type="presOf" srcId="{40A9D699-6D33-4A9B-828A-F17869DBB81F}" destId="{228DE016-6005-427B-9038-70AD03CAAF30}" srcOrd="0" destOrd="0" presId="urn:microsoft.com/office/officeart/2005/8/layout/radial5"/>
    <dgm:cxn modelId="{0B62BB13-C5B0-457B-995B-E81E4B77E941}" type="presParOf" srcId="{008093F9-D657-483C-8584-1CD596069F29}" destId="{7424B53B-DD16-4C80-896F-96D505C9A664}" srcOrd="0" destOrd="0" presId="urn:microsoft.com/office/officeart/2005/8/layout/radial5"/>
    <dgm:cxn modelId="{DB31ED6C-B0D2-4692-97BA-F110FCC7D78D}" type="presParOf" srcId="{008093F9-D657-483C-8584-1CD596069F29}" destId="{7CEC4578-A9B8-4BF7-B236-9793116CA4C8}" srcOrd="1" destOrd="0" presId="urn:microsoft.com/office/officeart/2005/8/layout/radial5"/>
    <dgm:cxn modelId="{CD964118-2AB7-4E63-AB40-51590517C76F}" type="presParOf" srcId="{7CEC4578-A9B8-4BF7-B236-9793116CA4C8}" destId="{AAC042CC-4B70-4D33-A5F5-9CE0BE2E1A7C}" srcOrd="0" destOrd="0" presId="urn:microsoft.com/office/officeart/2005/8/layout/radial5"/>
    <dgm:cxn modelId="{47546E97-7831-490A-B115-DD15D80C0325}" type="presParOf" srcId="{008093F9-D657-483C-8584-1CD596069F29}" destId="{43119E87-087B-48EC-BBEE-843125EDF216}" srcOrd="2" destOrd="0" presId="urn:microsoft.com/office/officeart/2005/8/layout/radial5"/>
    <dgm:cxn modelId="{24DC3B94-5ECB-4B7F-9922-3F220C40B276}" type="presParOf" srcId="{008093F9-D657-483C-8584-1CD596069F29}" destId="{228DE016-6005-427B-9038-70AD03CAAF30}" srcOrd="3" destOrd="0" presId="urn:microsoft.com/office/officeart/2005/8/layout/radial5"/>
    <dgm:cxn modelId="{1CF038FF-68A4-4207-B7F7-642A4C06D3A4}" type="presParOf" srcId="{228DE016-6005-427B-9038-70AD03CAAF30}" destId="{24F467B9-D606-4226-9C89-2516DB4349A0}" srcOrd="0" destOrd="0" presId="urn:microsoft.com/office/officeart/2005/8/layout/radial5"/>
    <dgm:cxn modelId="{5B1FA46F-C33E-4A23-828E-36DBDE1F2A06}" type="presParOf" srcId="{008093F9-D657-483C-8584-1CD596069F29}" destId="{8B76B647-46F9-4D02-9842-58C7F2856704}" srcOrd="4" destOrd="0" presId="urn:microsoft.com/office/officeart/2005/8/layout/radial5"/>
    <dgm:cxn modelId="{2F097A69-ABD4-4AA6-B5D7-C97689A12B5D}" type="presParOf" srcId="{008093F9-D657-483C-8584-1CD596069F29}" destId="{E57943A0-5256-45C6-9BBA-5A0C6EE4FBE5}" srcOrd="5" destOrd="0" presId="urn:microsoft.com/office/officeart/2005/8/layout/radial5"/>
    <dgm:cxn modelId="{2C0F4E46-0A45-4914-B7D7-EA6023D64BF5}" type="presParOf" srcId="{E57943A0-5256-45C6-9BBA-5A0C6EE4FBE5}" destId="{11C423C4-A600-497F-9B79-557073236EB9}" srcOrd="0" destOrd="0" presId="urn:microsoft.com/office/officeart/2005/8/layout/radial5"/>
    <dgm:cxn modelId="{B047D9A2-490C-4B78-912B-0601205A5174}" type="presParOf" srcId="{008093F9-D657-483C-8584-1CD596069F29}" destId="{E4457F47-A773-4D2D-AAC2-2528C1432AF8}" srcOrd="6" destOrd="0" presId="urn:microsoft.com/office/officeart/2005/8/layout/radial5"/>
    <dgm:cxn modelId="{C0DED944-9B01-4EC1-BF7D-135FCD63E5E8}" type="presParOf" srcId="{008093F9-D657-483C-8584-1CD596069F29}" destId="{2BEB947B-9E6F-4E6C-A217-9D507A203D4A}" srcOrd="7" destOrd="0" presId="urn:microsoft.com/office/officeart/2005/8/layout/radial5"/>
    <dgm:cxn modelId="{B16BD0DF-5261-4FFD-A441-19BE58C1FFE6}" type="presParOf" srcId="{2BEB947B-9E6F-4E6C-A217-9D507A203D4A}" destId="{6D907892-C194-4AE7-8CB0-10353C77BFB1}" srcOrd="0" destOrd="0" presId="urn:microsoft.com/office/officeart/2005/8/layout/radial5"/>
    <dgm:cxn modelId="{8AFA4BE5-B441-4CC3-BAD1-26A332E0EA3C}" type="presParOf" srcId="{008093F9-D657-483C-8584-1CD596069F29}" destId="{80D0F003-ED5D-4D49-91A1-DE3BFBA7718C}" srcOrd="8" destOrd="0" presId="urn:microsoft.com/office/officeart/2005/8/layout/radial5"/>
    <dgm:cxn modelId="{1465F8C5-75AC-436D-B550-9BD3A8E1F78A}" type="presParOf" srcId="{008093F9-D657-483C-8584-1CD596069F29}" destId="{D15C9572-CA3B-46F4-8699-367B5A35A938}" srcOrd="9" destOrd="0" presId="urn:microsoft.com/office/officeart/2005/8/layout/radial5"/>
    <dgm:cxn modelId="{432FC644-FDA4-4929-9EE6-D5E15BEF58C1}" type="presParOf" srcId="{D15C9572-CA3B-46F4-8699-367B5A35A938}" destId="{7FA032FA-F55A-4527-BBDA-A5C4AEFDBE91}" srcOrd="0" destOrd="0" presId="urn:microsoft.com/office/officeart/2005/8/layout/radial5"/>
    <dgm:cxn modelId="{8EB99D31-AE97-4BF9-8595-E4E47B90A49C}" type="presParOf" srcId="{008093F9-D657-483C-8584-1CD596069F29}" destId="{2CFBDE03-7232-468E-9743-289FC824143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92D5B-92CB-4CDB-B47E-C48D6ED3241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268CF82-2B57-4593-AFF5-9936565EBBEF}">
      <dgm:prSet phldrT="[Metin]" custT="1"/>
      <dgm:spPr/>
      <dgm:t>
        <a:bodyPr/>
        <a:lstStyle/>
        <a:p>
          <a:r>
            <a:rPr lang="tr-TR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Eğitim</a:t>
          </a:r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5C3802-D149-4CE1-AAB1-11DF41F1D927}" type="parTrans" cxnId="{C12C67C9-DAC5-4061-8B45-8D6F8951A82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0FF17FE-439B-481A-8BDC-A056C21A69C6}" type="sibTrans" cxnId="{C12C67C9-DAC5-4061-8B45-8D6F8951A82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E4856FF-4B65-450D-8D5B-04FBC674BA61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Aile 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2F16CF-6B66-4183-85DF-A251101332BC}" type="parTrans" cxnId="{FE75BB71-25F9-46DF-B4AE-981CE5381EA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838743E-059A-4BB3-B9B8-701649CDB2BC}" type="sibTrans" cxnId="{FE75BB71-25F9-46DF-B4AE-981CE5381EA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BA9E4C1-87DD-435F-8286-154B0E42CCB7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Ekonomi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70904B-55BA-49B7-AE36-34757FB3F0F0}" type="parTrans" cxnId="{B0EA524D-66E9-41A7-BAA5-E5BD4A7D505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BF10CFA-4AEA-4353-92D5-BA1B4B0D924E}" type="sibTrans" cxnId="{B0EA524D-66E9-41A7-BAA5-E5BD4A7D505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4CE5834-09AF-4527-892B-0F245B65BCEE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Politika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C24E7C-5622-40E9-A0F9-817A464C44D0}" type="parTrans" cxnId="{6B78FB03-7BB8-4374-9B4E-57D2C9B21C8C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E4614FA-5E16-40F8-8F11-83C9E976BFA4}" type="sibTrans" cxnId="{6B78FB03-7BB8-4374-9B4E-57D2C9B21C8C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5C05580-F74B-41D0-A6D1-04947BDEA219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Din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DB6A4B-C5F2-4AFD-A0C2-A7EAD1C4EE56}" type="parTrans" cxnId="{41A27E2A-5E9D-49AD-9A0D-57AE47FE3C2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04DD685-CCD8-48FF-BD85-AC27E0C7C737}" type="sibTrans" cxnId="{41A27E2A-5E9D-49AD-9A0D-57AE47FE3C2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8C18BB4-1428-465A-9167-9B5737EFB8C8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Hukuk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9D9F955-39EC-4D6C-9383-F4BCEB6183E9}" type="parTrans" cxnId="{7CD9B7DF-77E8-4B3B-85A1-85835037111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3A03ED3-0CD6-47D7-AEAB-7E13A4D1D761}" type="sibTrans" cxnId="{7CD9B7DF-77E8-4B3B-85A1-85835037111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3347DBC-F9C6-4E34-B5C1-883C7B000E73}" type="pres">
      <dgm:prSet presAssocID="{C4292D5B-92CB-4CDB-B47E-C48D6ED324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F6E6F83-F7A6-4F72-9E9F-C21186CABA0D}" type="pres">
      <dgm:prSet presAssocID="{D268CF82-2B57-4593-AFF5-9936565EBBEF}" presName="centerShape" presStyleLbl="node0" presStyleIdx="0" presStyleCnt="1" custScaleX="142314"/>
      <dgm:spPr/>
      <dgm:t>
        <a:bodyPr/>
        <a:lstStyle/>
        <a:p>
          <a:endParaRPr lang="tr-TR"/>
        </a:p>
      </dgm:t>
    </dgm:pt>
    <dgm:pt modelId="{D76D0C03-B993-48E4-8224-50EFAE130700}" type="pres">
      <dgm:prSet presAssocID="{EC2F16CF-6B66-4183-85DF-A251101332BC}" presName="Name9" presStyleLbl="parChTrans1D2" presStyleIdx="0" presStyleCnt="5"/>
      <dgm:spPr/>
      <dgm:t>
        <a:bodyPr/>
        <a:lstStyle/>
        <a:p>
          <a:endParaRPr lang="tr-TR"/>
        </a:p>
      </dgm:t>
    </dgm:pt>
    <dgm:pt modelId="{FFC5EAC8-5128-436A-A660-DBB3EEC2490F}" type="pres">
      <dgm:prSet presAssocID="{EC2F16CF-6B66-4183-85DF-A251101332BC}" presName="connTx" presStyleLbl="parChTrans1D2" presStyleIdx="0" presStyleCnt="5"/>
      <dgm:spPr/>
      <dgm:t>
        <a:bodyPr/>
        <a:lstStyle/>
        <a:p>
          <a:endParaRPr lang="tr-TR"/>
        </a:p>
      </dgm:t>
    </dgm:pt>
    <dgm:pt modelId="{C7F42372-DB87-4724-AD96-19E60324685D}" type="pres">
      <dgm:prSet presAssocID="{AE4856FF-4B65-450D-8D5B-04FBC674BA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E648CC-2C53-469F-AA50-DAE15FC8F791}" type="pres">
      <dgm:prSet presAssocID="{FE70904B-55BA-49B7-AE36-34757FB3F0F0}" presName="Name9" presStyleLbl="parChTrans1D2" presStyleIdx="1" presStyleCnt="5"/>
      <dgm:spPr/>
      <dgm:t>
        <a:bodyPr/>
        <a:lstStyle/>
        <a:p>
          <a:endParaRPr lang="tr-TR"/>
        </a:p>
      </dgm:t>
    </dgm:pt>
    <dgm:pt modelId="{5D3CBE23-9F5B-4352-847B-3CDE55AFA5D3}" type="pres">
      <dgm:prSet presAssocID="{FE70904B-55BA-49B7-AE36-34757FB3F0F0}" presName="connTx" presStyleLbl="parChTrans1D2" presStyleIdx="1" presStyleCnt="5"/>
      <dgm:spPr/>
      <dgm:t>
        <a:bodyPr/>
        <a:lstStyle/>
        <a:p>
          <a:endParaRPr lang="tr-TR"/>
        </a:p>
      </dgm:t>
    </dgm:pt>
    <dgm:pt modelId="{135CC217-95D6-437E-991C-760E4EC00EF9}" type="pres">
      <dgm:prSet presAssocID="{ABA9E4C1-87DD-435F-8286-154B0E42CCB7}" presName="node" presStyleLbl="node1" presStyleIdx="1" presStyleCnt="5" custAng="0" custScaleX="135446" custRadScaleRad="126875" custRadScaleInc="-33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A76EE3-E58F-4902-9543-8269466FC1DD}" type="pres">
      <dgm:prSet presAssocID="{5AC24E7C-5622-40E9-A0F9-817A464C44D0}" presName="Name9" presStyleLbl="parChTrans1D2" presStyleIdx="2" presStyleCnt="5"/>
      <dgm:spPr/>
      <dgm:t>
        <a:bodyPr/>
        <a:lstStyle/>
        <a:p>
          <a:endParaRPr lang="tr-TR"/>
        </a:p>
      </dgm:t>
    </dgm:pt>
    <dgm:pt modelId="{28FC8BA7-91E2-48F1-A805-C176DEB17A43}" type="pres">
      <dgm:prSet presAssocID="{5AC24E7C-5622-40E9-A0F9-817A464C44D0}" presName="connTx" presStyleLbl="parChTrans1D2" presStyleIdx="2" presStyleCnt="5"/>
      <dgm:spPr/>
      <dgm:t>
        <a:bodyPr/>
        <a:lstStyle/>
        <a:p>
          <a:endParaRPr lang="tr-TR"/>
        </a:p>
      </dgm:t>
    </dgm:pt>
    <dgm:pt modelId="{3C6CAB77-ADCE-4E6F-9E93-E3A3158B86E1}" type="pres">
      <dgm:prSet presAssocID="{64CE5834-09AF-4527-892B-0F245B65BCEE}" presName="node" presStyleLbl="node1" presStyleIdx="2" presStyleCnt="5" custScaleX="115268" custRadScaleRad="125612" custRadScaleInc="-325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10AEA9-7898-4DCC-AD2F-9871B0D62160}" type="pres">
      <dgm:prSet presAssocID="{BADB6A4B-C5F2-4AFD-A0C2-A7EAD1C4EE56}" presName="Name9" presStyleLbl="parChTrans1D2" presStyleIdx="3" presStyleCnt="5"/>
      <dgm:spPr/>
      <dgm:t>
        <a:bodyPr/>
        <a:lstStyle/>
        <a:p>
          <a:endParaRPr lang="tr-TR"/>
        </a:p>
      </dgm:t>
    </dgm:pt>
    <dgm:pt modelId="{E86AB076-3079-4DFE-BB2D-681F1590BFAD}" type="pres">
      <dgm:prSet presAssocID="{BADB6A4B-C5F2-4AFD-A0C2-A7EAD1C4EE56}" presName="connTx" presStyleLbl="parChTrans1D2" presStyleIdx="3" presStyleCnt="5"/>
      <dgm:spPr/>
      <dgm:t>
        <a:bodyPr/>
        <a:lstStyle/>
        <a:p>
          <a:endParaRPr lang="tr-TR"/>
        </a:p>
      </dgm:t>
    </dgm:pt>
    <dgm:pt modelId="{98B3B757-45A4-4DDD-AA3C-77DDA6785F2D}" type="pres">
      <dgm:prSet presAssocID="{55C05580-F74B-41D0-A6D1-04947BDEA219}" presName="node" presStyleLbl="node1" presStyleIdx="3" presStyleCnt="5" custRadScaleRad="131267" custRadScaleInc="386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16627A-BBCD-4527-942F-423515218107}" type="pres">
      <dgm:prSet presAssocID="{19D9F955-39EC-4D6C-9383-F4BCEB6183E9}" presName="Name9" presStyleLbl="parChTrans1D2" presStyleIdx="4" presStyleCnt="5"/>
      <dgm:spPr/>
      <dgm:t>
        <a:bodyPr/>
        <a:lstStyle/>
        <a:p>
          <a:endParaRPr lang="tr-TR"/>
        </a:p>
      </dgm:t>
    </dgm:pt>
    <dgm:pt modelId="{5D897C59-175B-4CA8-9A1C-89351EC493B9}" type="pres">
      <dgm:prSet presAssocID="{19D9F955-39EC-4D6C-9383-F4BCEB6183E9}" presName="connTx" presStyleLbl="parChTrans1D2" presStyleIdx="4" presStyleCnt="5"/>
      <dgm:spPr/>
      <dgm:t>
        <a:bodyPr/>
        <a:lstStyle/>
        <a:p>
          <a:endParaRPr lang="tr-TR"/>
        </a:p>
      </dgm:t>
    </dgm:pt>
    <dgm:pt modelId="{3672E2BD-7D99-438C-9028-2BDB3C4431AF}" type="pres">
      <dgm:prSet presAssocID="{78C18BB4-1428-465A-9167-9B5737EFB8C8}" presName="node" presStyleLbl="node1" presStyleIdx="4" presStyleCnt="5" custRadScaleRad="136478" custRadScaleInc="89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E437397-9FA0-439D-9B5D-2CA053B88D4F}" type="presOf" srcId="{BADB6A4B-C5F2-4AFD-A0C2-A7EAD1C4EE56}" destId="{E86AB076-3079-4DFE-BB2D-681F1590BFAD}" srcOrd="1" destOrd="0" presId="urn:microsoft.com/office/officeart/2005/8/layout/radial1"/>
    <dgm:cxn modelId="{B0EA524D-66E9-41A7-BAA5-E5BD4A7D505E}" srcId="{D268CF82-2B57-4593-AFF5-9936565EBBEF}" destId="{ABA9E4C1-87DD-435F-8286-154B0E42CCB7}" srcOrd="1" destOrd="0" parTransId="{FE70904B-55BA-49B7-AE36-34757FB3F0F0}" sibTransId="{1BF10CFA-4AEA-4353-92D5-BA1B4B0D924E}"/>
    <dgm:cxn modelId="{44A58D7C-6555-40D4-AFA9-AF9A87B1A906}" type="presOf" srcId="{5AC24E7C-5622-40E9-A0F9-817A464C44D0}" destId="{C1A76EE3-E58F-4902-9543-8269466FC1DD}" srcOrd="0" destOrd="0" presId="urn:microsoft.com/office/officeart/2005/8/layout/radial1"/>
    <dgm:cxn modelId="{9EF60980-ED80-47F7-BFDB-827007EF73EB}" type="presOf" srcId="{19D9F955-39EC-4D6C-9383-F4BCEB6183E9}" destId="{5D897C59-175B-4CA8-9A1C-89351EC493B9}" srcOrd="1" destOrd="0" presId="urn:microsoft.com/office/officeart/2005/8/layout/radial1"/>
    <dgm:cxn modelId="{C12C67C9-DAC5-4061-8B45-8D6F8951A821}" srcId="{C4292D5B-92CB-4CDB-B47E-C48D6ED32419}" destId="{D268CF82-2B57-4593-AFF5-9936565EBBEF}" srcOrd="0" destOrd="0" parTransId="{F15C3802-D149-4CE1-AAB1-11DF41F1D927}" sibTransId="{F0FF17FE-439B-481A-8BDC-A056C21A69C6}"/>
    <dgm:cxn modelId="{41A27E2A-5E9D-49AD-9A0D-57AE47FE3C2A}" srcId="{D268CF82-2B57-4593-AFF5-9936565EBBEF}" destId="{55C05580-F74B-41D0-A6D1-04947BDEA219}" srcOrd="3" destOrd="0" parTransId="{BADB6A4B-C5F2-4AFD-A0C2-A7EAD1C4EE56}" sibTransId="{A04DD685-CCD8-48FF-BD85-AC27E0C7C737}"/>
    <dgm:cxn modelId="{C80B1D4E-97F4-4444-AF01-B56CD725C52E}" type="presOf" srcId="{64CE5834-09AF-4527-892B-0F245B65BCEE}" destId="{3C6CAB77-ADCE-4E6F-9E93-E3A3158B86E1}" srcOrd="0" destOrd="0" presId="urn:microsoft.com/office/officeart/2005/8/layout/radial1"/>
    <dgm:cxn modelId="{3030E643-A8D6-4990-A99C-F4A53063E010}" type="presOf" srcId="{EC2F16CF-6B66-4183-85DF-A251101332BC}" destId="{FFC5EAC8-5128-436A-A660-DBB3EEC2490F}" srcOrd="1" destOrd="0" presId="urn:microsoft.com/office/officeart/2005/8/layout/radial1"/>
    <dgm:cxn modelId="{C32245CC-3F5E-4CC8-B8FC-4F583CD0CB93}" type="presOf" srcId="{FE70904B-55BA-49B7-AE36-34757FB3F0F0}" destId="{B3E648CC-2C53-469F-AA50-DAE15FC8F791}" srcOrd="0" destOrd="0" presId="urn:microsoft.com/office/officeart/2005/8/layout/radial1"/>
    <dgm:cxn modelId="{C098BA1E-92B0-4AAC-99BD-6B8755B47580}" type="presOf" srcId="{78C18BB4-1428-465A-9167-9B5737EFB8C8}" destId="{3672E2BD-7D99-438C-9028-2BDB3C4431AF}" srcOrd="0" destOrd="0" presId="urn:microsoft.com/office/officeart/2005/8/layout/radial1"/>
    <dgm:cxn modelId="{963F5A1F-1D14-49DC-B101-BC2637399BD9}" type="presOf" srcId="{5AC24E7C-5622-40E9-A0F9-817A464C44D0}" destId="{28FC8BA7-91E2-48F1-A805-C176DEB17A43}" srcOrd="1" destOrd="0" presId="urn:microsoft.com/office/officeart/2005/8/layout/radial1"/>
    <dgm:cxn modelId="{78AD6AF3-EC34-4586-9A75-0C827560D730}" type="presOf" srcId="{ABA9E4C1-87DD-435F-8286-154B0E42CCB7}" destId="{135CC217-95D6-437E-991C-760E4EC00EF9}" srcOrd="0" destOrd="0" presId="urn:microsoft.com/office/officeart/2005/8/layout/radial1"/>
    <dgm:cxn modelId="{7F6DD7AE-A46B-441D-80D0-0695E1461340}" type="presOf" srcId="{FE70904B-55BA-49B7-AE36-34757FB3F0F0}" destId="{5D3CBE23-9F5B-4352-847B-3CDE55AFA5D3}" srcOrd="1" destOrd="0" presId="urn:microsoft.com/office/officeart/2005/8/layout/radial1"/>
    <dgm:cxn modelId="{FE75BB71-25F9-46DF-B4AE-981CE5381EA9}" srcId="{D268CF82-2B57-4593-AFF5-9936565EBBEF}" destId="{AE4856FF-4B65-450D-8D5B-04FBC674BA61}" srcOrd="0" destOrd="0" parTransId="{EC2F16CF-6B66-4183-85DF-A251101332BC}" sibTransId="{9838743E-059A-4BB3-B9B8-701649CDB2BC}"/>
    <dgm:cxn modelId="{D36FD63F-10CC-496B-8914-52298C8DF752}" type="presOf" srcId="{AE4856FF-4B65-450D-8D5B-04FBC674BA61}" destId="{C7F42372-DB87-4724-AD96-19E60324685D}" srcOrd="0" destOrd="0" presId="urn:microsoft.com/office/officeart/2005/8/layout/radial1"/>
    <dgm:cxn modelId="{6B78FB03-7BB8-4374-9B4E-57D2C9B21C8C}" srcId="{D268CF82-2B57-4593-AFF5-9936565EBBEF}" destId="{64CE5834-09AF-4527-892B-0F245B65BCEE}" srcOrd="2" destOrd="0" parTransId="{5AC24E7C-5622-40E9-A0F9-817A464C44D0}" sibTransId="{4E4614FA-5E16-40F8-8F11-83C9E976BFA4}"/>
    <dgm:cxn modelId="{53E4B50D-D3AB-49B3-8CC8-22E78CA16643}" type="presOf" srcId="{55C05580-F74B-41D0-A6D1-04947BDEA219}" destId="{98B3B757-45A4-4DDD-AA3C-77DDA6785F2D}" srcOrd="0" destOrd="0" presId="urn:microsoft.com/office/officeart/2005/8/layout/radial1"/>
    <dgm:cxn modelId="{D990AA9C-83D9-4DAA-A3EF-22AB030106C8}" type="presOf" srcId="{D268CF82-2B57-4593-AFF5-9936565EBBEF}" destId="{6F6E6F83-F7A6-4F72-9E9F-C21186CABA0D}" srcOrd="0" destOrd="0" presId="urn:microsoft.com/office/officeart/2005/8/layout/radial1"/>
    <dgm:cxn modelId="{A6831136-AE89-418A-8AD6-02BDB0F0DE9D}" type="presOf" srcId="{BADB6A4B-C5F2-4AFD-A0C2-A7EAD1C4EE56}" destId="{2C10AEA9-7898-4DCC-AD2F-9871B0D62160}" srcOrd="0" destOrd="0" presId="urn:microsoft.com/office/officeart/2005/8/layout/radial1"/>
    <dgm:cxn modelId="{F17CC4B5-06CE-48D0-ACC4-EF7883A386E8}" type="presOf" srcId="{EC2F16CF-6B66-4183-85DF-A251101332BC}" destId="{D76D0C03-B993-48E4-8224-50EFAE130700}" srcOrd="0" destOrd="0" presId="urn:microsoft.com/office/officeart/2005/8/layout/radial1"/>
    <dgm:cxn modelId="{7CD9B7DF-77E8-4B3B-85A1-85835037111A}" srcId="{D268CF82-2B57-4593-AFF5-9936565EBBEF}" destId="{78C18BB4-1428-465A-9167-9B5737EFB8C8}" srcOrd="4" destOrd="0" parTransId="{19D9F955-39EC-4D6C-9383-F4BCEB6183E9}" sibTransId="{03A03ED3-0CD6-47D7-AEAB-7E13A4D1D761}"/>
    <dgm:cxn modelId="{B6726E38-00C9-4C69-9898-B2B30093746B}" type="presOf" srcId="{C4292D5B-92CB-4CDB-B47E-C48D6ED32419}" destId="{A3347DBC-F9C6-4E34-B5C1-883C7B000E73}" srcOrd="0" destOrd="0" presId="urn:microsoft.com/office/officeart/2005/8/layout/radial1"/>
    <dgm:cxn modelId="{A4C5ADB5-A6D1-410C-92F5-C51363B7973F}" type="presOf" srcId="{19D9F955-39EC-4D6C-9383-F4BCEB6183E9}" destId="{A316627A-BBCD-4527-942F-423515218107}" srcOrd="0" destOrd="0" presId="urn:microsoft.com/office/officeart/2005/8/layout/radial1"/>
    <dgm:cxn modelId="{B9FAA789-3FB2-4A82-B267-9419A6F1490C}" type="presParOf" srcId="{A3347DBC-F9C6-4E34-B5C1-883C7B000E73}" destId="{6F6E6F83-F7A6-4F72-9E9F-C21186CABA0D}" srcOrd="0" destOrd="0" presId="urn:microsoft.com/office/officeart/2005/8/layout/radial1"/>
    <dgm:cxn modelId="{CD4F785C-539F-477F-B056-FF6A620B40C1}" type="presParOf" srcId="{A3347DBC-F9C6-4E34-B5C1-883C7B000E73}" destId="{D76D0C03-B993-48E4-8224-50EFAE130700}" srcOrd="1" destOrd="0" presId="urn:microsoft.com/office/officeart/2005/8/layout/radial1"/>
    <dgm:cxn modelId="{E92C9FBB-0F6F-4CD3-8877-ACEF88E02E01}" type="presParOf" srcId="{D76D0C03-B993-48E4-8224-50EFAE130700}" destId="{FFC5EAC8-5128-436A-A660-DBB3EEC2490F}" srcOrd="0" destOrd="0" presId="urn:microsoft.com/office/officeart/2005/8/layout/radial1"/>
    <dgm:cxn modelId="{4612EC06-AB76-4C26-A214-B826D9BD41C4}" type="presParOf" srcId="{A3347DBC-F9C6-4E34-B5C1-883C7B000E73}" destId="{C7F42372-DB87-4724-AD96-19E60324685D}" srcOrd="2" destOrd="0" presId="urn:microsoft.com/office/officeart/2005/8/layout/radial1"/>
    <dgm:cxn modelId="{672CD60C-EE4D-462D-9EAC-F7FBAAFB6197}" type="presParOf" srcId="{A3347DBC-F9C6-4E34-B5C1-883C7B000E73}" destId="{B3E648CC-2C53-469F-AA50-DAE15FC8F791}" srcOrd="3" destOrd="0" presId="urn:microsoft.com/office/officeart/2005/8/layout/radial1"/>
    <dgm:cxn modelId="{B25A76E8-93C1-40F2-BB40-0FB3FD8961DE}" type="presParOf" srcId="{B3E648CC-2C53-469F-AA50-DAE15FC8F791}" destId="{5D3CBE23-9F5B-4352-847B-3CDE55AFA5D3}" srcOrd="0" destOrd="0" presId="urn:microsoft.com/office/officeart/2005/8/layout/radial1"/>
    <dgm:cxn modelId="{39CF3EE5-3CA2-40B8-A7F0-A2A717D4D0E9}" type="presParOf" srcId="{A3347DBC-F9C6-4E34-B5C1-883C7B000E73}" destId="{135CC217-95D6-437E-991C-760E4EC00EF9}" srcOrd="4" destOrd="0" presId="urn:microsoft.com/office/officeart/2005/8/layout/radial1"/>
    <dgm:cxn modelId="{6863656D-D938-49F2-AC87-5840BB70E432}" type="presParOf" srcId="{A3347DBC-F9C6-4E34-B5C1-883C7B000E73}" destId="{C1A76EE3-E58F-4902-9543-8269466FC1DD}" srcOrd="5" destOrd="0" presId="urn:microsoft.com/office/officeart/2005/8/layout/radial1"/>
    <dgm:cxn modelId="{EF3E8788-BCD0-4876-A5A7-6A53AEA33472}" type="presParOf" srcId="{C1A76EE3-E58F-4902-9543-8269466FC1DD}" destId="{28FC8BA7-91E2-48F1-A805-C176DEB17A43}" srcOrd="0" destOrd="0" presId="urn:microsoft.com/office/officeart/2005/8/layout/radial1"/>
    <dgm:cxn modelId="{6A602F63-3EB3-498C-A98B-1E928D26A372}" type="presParOf" srcId="{A3347DBC-F9C6-4E34-B5C1-883C7B000E73}" destId="{3C6CAB77-ADCE-4E6F-9E93-E3A3158B86E1}" srcOrd="6" destOrd="0" presId="urn:microsoft.com/office/officeart/2005/8/layout/radial1"/>
    <dgm:cxn modelId="{50BF1F98-4489-429B-BE24-1F276DDD4C94}" type="presParOf" srcId="{A3347DBC-F9C6-4E34-B5C1-883C7B000E73}" destId="{2C10AEA9-7898-4DCC-AD2F-9871B0D62160}" srcOrd="7" destOrd="0" presId="urn:microsoft.com/office/officeart/2005/8/layout/radial1"/>
    <dgm:cxn modelId="{00CFBD1E-C1C5-46D4-B57B-D2C82A28C871}" type="presParOf" srcId="{2C10AEA9-7898-4DCC-AD2F-9871B0D62160}" destId="{E86AB076-3079-4DFE-BB2D-681F1590BFAD}" srcOrd="0" destOrd="0" presId="urn:microsoft.com/office/officeart/2005/8/layout/radial1"/>
    <dgm:cxn modelId="{066A7E6C-C6F4-4061-B5E1-E5532329405B}" type="presParOf" srcId="{A3347DBC-F9C6-4E34-B5C1-883C7B000E73}" destId="{98B3B757-45A4-4DDD-AA3C-77DDA6785F2D}" srcOrd="8" destOrd="0" presId="urn:microsoft.com/office/officeart/2005/8/layout/radial1"/>
    <dgm:cxn modelId="{D3173A24-533C-41A0-B657-30EA293047BA}" type="presParOf" srcId="{A3347DBC-F9C6-4E34-B5C1-883C7B000E73}" destId="{A316627A-BBCD-4527-942F-423515218107}" srcOrd="9" destOrd="0" presId="urn:microsoft.com/office/officeart/2005/8/layout/radial1"/>
    <dgm:cxn modelId="{5B1FE5C4-CD4E-4645-A75E-BA5E50517B79}" type="presParOf" srcId="{A316627A-BBCD-4527-942F-423515218107}" destId="{5D897C59-175B-4CA8-9A1C-89351EC493B9}" srcOrd="0" destOrd="0" presId="urn:microsoft.com/office/officeart/2005/8/layout/radial1"/>
    <dgm:cxn modelId="{363C29D8-56FF-46FF-AD2F-821D849B0017}" type="presParOf" srcId="{A3347DBC-F9C6-4E34-B5C1-883C7B000E73}" destId="{3672E2BD-7D99-438C-9028-2BDB3C4431A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500DD-9A74-4FD4-8F54-12C22C58AEF0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7B195-8BD5-43F1-BEFA-8408FDC62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76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8C1AA05C-ABF6-4542-B341-6CA7874F3E66}" type="slidenum">
              <a:rPr lang="en-GB">
                <a:latin typeface="Calibri" charset="0"/>
              </a:rPr>
              <a:pPr/>
              <a:t>3</a:t>
            </a:fld>
            <a:endParaRPr lang="en-GB">
              <a:latin typeface="Calibri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2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BC52A465-5862-124F-A600-59D4F0CB1FDF}" type="slidenum">
              <a:rPr lang="en-GB">
                <a:latin typeface="Calibri" charset="0"/>
              </a:rPr>
              <a:pPr/>
              <a:t>5</a:t>
            </a:fld>
            <a:endParaRPr lang="en-GB">
              <a:latin typeface="Calibri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6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B7A6DC50-CE3C-384C-9D90-FB57327F6B88}" type="slidenum">
              <a:rPr lang="en-GB">
                <a:latin typeface="Calibri" charset="0"/>
              </a:rPr>
              <a:pPr/>
              <a:t>8</a:t>
            </a:fld>
            <a:endParaRPr lang="en-GB">
              <a:latin typeface="Calibri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6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9AB9BBF9-2EBA-E347-A984-403D3289E702}" type="slidenum">
              <a:rPr lang="en-GB">
                <a:latin typeface="Calibri" charset="0"/>
              </a:rPr>
              <a:pPr/>
              <a:t>33</a:t>
            </a:fld>
            <a:endParaRPr lang="en-GB">
              <a:latin typeface="Calibri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8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801FB7AC-77A2-DE45-BD58-98977552CF6F}" type="slidenum">
              <a:rPr lang="en-GB">
                <a:latin typeface="Calibri" charset="0"/>
              </a:rPr>
              <a:pPr/>
              <a:t>34</a:t>
            </a:fld>
            <a:endParaRPr lang="en-GB">
              <a:latin typeface="Calibri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6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9481FAD7-7B63-5C41-9C79-6E945A6765EF}" type="slidenum">
              <a:rPr lang="en-GB">
                <a:latin typeface="Calibri" charset="0"/>
              </a:rPr>
              <a:pPr/>
              <a:t>35</a:t>
            </a:fld>
            <a:endParaRPr lang="en-GB">
              <a:latin typeface="Calibri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7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CCB2C471-0551-444B-B277-CC99B94BFF17}" type="slidenum">
              <a:rPr lang="en-GB">
                <a:latin typeface="Calibri" charset="0"/>
              </a:rPr>
              <a:pPr/>
              <a:t>36</a:t>
            </a:fld>
            <a:endParaRPr lang="en-GB">
              <a:latin typeface="Calibri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2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604E-227E-4E88-8EBF-354640EA4F8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784048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8086-C933-4228-BCC0-F23211C72E4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920110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BF7D-CDCD-4254-856C-F4C9E1D009C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5235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D48C3-099E-4A42-B213-C7935C7178B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632429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0ECD5-D964-4E5A-8222-A778D96328E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655253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3AC78-0588-4B4D-B40C-858DE95EE6F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74832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22A0E-FE97-48F8-8B78-4587FD02C97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065552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0CEA-591B-446D-8049-DB513762EBE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491177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5E7BC-3F9B-4665-926F-FBA9331DEAD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046662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3E7D-4C82-449D-9FC0-AF8DE3F69C5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90032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B9ED-3466-4AF0-9560-24AC1EA394A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114351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849131-5659-4928-8ECF-09BC158CA0D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467544" y="188913"/>
            <a:ext cx="8320856" cy="1038225"/>
          </a:xfrm>
        </p:spPr>
        <p:txBody>
          <a:bodyPr/>
          <a:lstStyle/>
          <a:p>
            <a:pPr algn="r" eaLnBrk="1" hangingPunct="1">
              <a:defRPr/>
            </a:pP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</a:rPr>
              <a:t>Eğitimin Sosyolojik (Toplumsal) Temelleri</a:t>
            </a:r>
            <a:endParaRPr lang="es-ES" sz="4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sociolog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5113735" cy="2876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42598"/>
            <a:ext cx="7239000" cy="6086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ea typeface="+mj-ea"/>
              </a:rPr>
              <a:t>Eğitimin İşlevleri</a:t>
            </a:r>
            <a:endParaRPr lang="tr-TR" dirty="0">
              <a:ea typeface="+mj-ea"/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18985"/>
              </p:ext>
            </p:extLst>
          </p:nvPr>
        </p:nvGraphicFramePr>
        <p:xfrm>
          <a:off x="179512" y="2420888"/>
          <a:ext cx="7830716" cy="3810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80D7CEEC-62A3-4B4A-963C-A30933E96E2C}" type="slidenum">
              <a:rPr lang="tr-TR">
                <a:solidFill>
                  <a:schemeClr val="tx2"/>
                </a:solidFill>
              </a:rPr>
              <a:pPr/>
              <a:t>10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  <p:sp>
        <p:nvSpPr>
          <p:cNvPr id="21510" name="5 Dikdörtgen"/>
          <p:cNvSpPr>
            <a:spLocks noChangeArrowheads="1"/>
          </p:cNvSpPr>
          <p:nvPr/>
        </p:nvSpPr>
        <p:spPr bwMode="auto">
          <a:xfrm>
            <a:off x="457200" y="851228"/>
            <a:ext cx="80359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2400" dirty="0">
                <a:latin typeface="Trebuchet MS" charset="0"/>
              </a:rPr>
              <a:t>Her toplumda eğitimin işlevleri toplumun amaçlarına göre şekillenmektedir. Dolayısıyla bir eğitim sistemi yapılanırken hareket noktası olarak ilk önce amaçlar ve buna bağlı olarak işlevler gündeme gelmektedir .</a:t>
            </a:r>
          </a:p>
        </p:txBody>
      </p:sp>
    </p:spTree>
    <p:extLst>
      <p:ext uri="{BB962C8B-B14F-4D97-AF65-F5344CB8AC3E}">
        <p14:creationId xmlns:p14="http://schemas.microsoft.com/office/powerpoint/2010/main" val="4173887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etin kutusu 1"/>
          <p:cNvSpPr txBox="1">
            <a:spLocks noChangeArrowheads="1"/>
          </p:cNvSpPr>
          <p:nvPr/>
        </p:nvSpPr>
        <p:spPr bwMode="auto">
          <a:xfrm>
            <a:off x="611187" y="407010"/>
            <a:ext cx="8191289" cy="267765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800" dirty="0"/>
              <a:t>İnsanlar niçin okullar kurarlar?</a:t>
            </a:r>
          </a:p>
          <a:p>
            <a:pPr eaLnBrk="1" hangingPunct="1"/>
            <a:r>
              <a:rPr lang="tr-TR" sz="2800" dirty="0"/>
              <a:t>Niçin eğitime bu kadar para ve zaman harcarlar?</a:t>
            </a:r>
          </a:p>
          <a:p>
            <a:pPr eaLnBrk="1" hangingPunct="1"/>
            <a:r>
              <a:rPr lang="tr-TR" sz="2800" dirty="0"/>
              <a:t>Okullar ne yapar? (sosyalleştirme, iş-meslek, politik, dini veya ideolojik biçimlendirme, kültürel gelişim, bilginin genç beyinlere ekilmesi-dikilmesi ve orada büyütülmesi…)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755975" cy="2064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14" y="328498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1918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0C788E"/>
                </a:solidFill>
                <a:latin typeface="Arial" pitchFamily="34" charset="0"/>
                <a:ea typeface="+mj-ea"/>
                <a:cs typeface="Arial" pitchFamily="34" charset="0"/>
              </a:rPr>
              <a:t>1. TOPLUMSALLAŞTIRMA</a:t>
            </a:r>
            <a:endParaRPr lang="tr-TR" dirty="0">
              <a:solidFill>
                <a:srgbClr val="0C788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>
          <a:xfrm>
            <a:off x="330226" y="1237480"/>
            <a:ext cx="8229600" cy="4525963"/>
          </a:xfrm>
        </p:spPr>
        <p:txBody>
          <a:bodyPr/>
          <a:lstStyle/>
          <a:p>
            <a:endParaRPr lang="tr-TR" dirty="0">
              <a:latin typeface="Trebuchet MS" charset="0"/>
            </a:endParaRPr>
          </a:p>
          <a:p>
            <a:endParaRPr lang="tr-TR" dirty="0">
              <a:latin typeface="Trebuchet MS" charset="0"/>
            </a:endParaRPr>
          </a:p>
          <a:p>
            <a:r>
              <a:rPr lang="tr-TR" sz="2400" dirty="0">
                <a:latin typeface="Trebuchet MS" charset="0"/>
              </a:rPr>
              <a:t>Buradaki  hedef  bireyin  toplumun  bir  üyesi  olarak  içinde bulunduğu toplumun kurallarını, normlarını (yapılması istenen ve istenmeyen) bireye öğretmektir</a:t>
            </a:r>
            <a:r>
              <a:rPr lang="tr-TR" dirty="0">
                <a:latin typeface="Trebuchet MS" charset="0"/>
              </a:rPr>
              <a:t>.</a:t>
            </a:r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F1B3BA26-4DC9-644A-BBC6-9239A9E3AEB7}" type="slidenum">
              <a:rPr lang="tr-TR">
                <a:solidFill>
                  <a:schemeClr val="tx2"/>
                </a:solidFill>
              </a:rPr>
              <a:pPr/>
              <a:t>12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0226" y="4897303"/>
            <a:ext cx="7956550" cy="892552"/>
          </a:xfrm>
          <a:prstGeom prst="rect">
            <a:avLst/>
          </a:prstGeom>
          <a:solidFill>
            <a:schemeClr val="accent2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tr-TR" sz="2800" b="1" u="sng" dirty="0">
                <a:solidFill>
                  <a:schemeClr val="bg1"/>
                </a:solidFill>
                <a:latin typeface="Comic Sans MS" charset="0"/>
              </a:rPr>
              <a:t>Tartışma:</a:t>
            </a:r>
            <a:r>
              <a:rPr lang="tr-TR" sz="2400" b="1" u="sng" dirty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omic Sans MS" charset="0"/>
              </a:rPr>
              <a:t>Toplumsallaşmanın birey ve toplum açısından yararları neler olabilir</a:t>
            </a:r>
            <a:r>
              <a:rPr lang="tr-TR" sz="2400" dirty="0" smtClean="0">
                <a:solidFill>
                  <a:schemeClr val="bg1"/>
                </a:solidFill>
                <a:latin typeface="Comic Sans MS" charset="0"/>
              </a:rPr>
              <a:t>?</a:t>
            </a:r>
            <a:endParaRPr lang="tr-TR" sz="2400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7" name="6 Beşgen"/>
          <p:cNvSpPr/>
          <p:nvPr/>
        </p:nvSpPr>
        <p:spPr>
          <a:xfrm rot="10800000">
            <a:off x="8286776" y="71462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41651471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79512" y="320040"/>
            <a:ext cx="8352927" cy="75150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0C788E"/>
                </a:solidFill>
                <a:latin typeface="Arial" pitchFamily="34" charset="0"/>
                <a:ea typeface="+mj-ea"/>
                <a:cs typeface="Arial" pitchFamily="34" charset="0"/>
              </a:rPr>
              <a:t>2. KÜLTÜREL  MİRASI  AKTARMA</a:t>
            </a:r>
            <a:endParaRPr lang="tr-TR" dirty="0">
              <a:solidFill>
                <a:srgbClr val="0C788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554" name="2 İçerik Yer Tutucusu"/>
          <p:cNvSpPr>
            <a:spLocks noGrp="1"/>
          </p:cNvSpPr>
          <p:nvPr>
            <p:ph idx="1"/>
          </p:nvPr>
        </p:nvSpPr>
        <p:spPr>
          <a:xfrm>
            <a:off x="179512" y="1538121"/>
            <a:ext cx="7680960" cy="4270216"/>
          </a:xfrm>
        </p:spPr>
        <p:txBody>
          <a:bodyPr>
            <a:noAutofit/>
          </a:bodyPr>
          <a:lstStyle/>
          <a:p>
            <a:r>
              <a:rPr lang="tr-TR" sz="2800" dirty="0">
                <a:latin typeface="Trebuchet MS" charset="0"/>
              </a:rPr>
              <a:t>Geçmişle  bağlantıları  güçlü  olan  milletler  hedeflerine  daha  sağlıklı  ve  güvenli  olarak  ulaşırlar.  Bu  nedenle  kültürel  mirasın yeni nesillere aktarılması görevi okullara verilmiştir. </a:t>
            </a:r>
          </a:p>
          <a:p>
            <a:endParaRPr lang="tr-TR" sz="2800" dirty="0">
              <a:latin typeface="Trebuchet MS" charset="0"/>
            </a:endParaRPr>
          </a:p>
          <a:p>
            <a:r>
              <a:rPr lang="tr-TR" sz="2800" dirty="0">
                <a:latin typeface="Trebuchet MS" charset="0"/>
              </a:rPr>
              <a:t>Okullar,  toplumdaki yenilikleri başlatarak, geliştirerek, yenilikçi ve yaratıcı bireyler yetiştirip kültürel birikimi sağlarlar.  </a:t>
            </a:r>
          </a:p>
          <a:p>
            <a:endParaRPr lang="tr-TR" sz="2800" dirty="0">
              <a:latin typeface="Trebuchet MS" charset="0"/>
            </a:endParaRPr>
          </a:p>
          <a:p>
            <a:endParaRPr lang="tr-TR" sz="2400" dirty="0">
              <a:latin typeface="Trebuchet MS" charset="0"/>
            </a:endParaRPr>
          </a:p>
        </p:txBody>
      </p:sp>
      <p:sp>
        <p:nvSpPr>
          <p:cNvPr id="23555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486732A9-D16C-9345-B5A0-387FD66677C7}" type="slidenum">
              <a:rPr lang="tr-TR">
                <a:solidFill>
                  <a:schemeClr val="tx2"/>
                </a:solidFill>
              </a:rPr>
              <a:pPr/>
              <a:t>13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7" name="6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36771332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396346" y="233697"/>
            <a:ext cx="7704046" cy="60863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0C788E"/>
                </a:solidFill>
                <a:latin typeface="Arial" pitchFamily="34" charset="0"/>
                <a:ea typeface="+mj-ea"/>
                <a:cs typeface="Arial" pitchFamily="34" charset="0"/>
              </a:rPr>
              <a:t>3. SİYASAL  İŞLEVİ</a:t>
            </a:r>
            <a:endParaRPr lang="tr-TR" dirty="0">
              <a:solidFill>
                <a:srgbClr val="0C788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7598" y="1926807"/>
            <a:ext cx="8001000" cy="300438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EE0202"/>
              </a:buClr>
              <a:buFont typeface="Wingdings 2" charset="0"/>
              <a:buNone/>
            </a:pPr>
            <a:endParaRPr lang="tr-TR" sz="24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tr-TR" sz="2200" b="1" dirty="0">
                <a:solidFill>
                  <a:srgbClr val="852F74"/>
                </a:solidFill>
                <a:latin typeface="Arial" charset="0"/>
                <a:cs typeface="Arial" charset="0"/>
              </a:rPr>
              <a:t>Toplumların  siyasal  rejimlerini  koruma  </a:t>
            </a:r>
            <a:r>
              <a:rPr lang="tr-TR" sz="2200" dirty="0">
                <a:latin typeface="Arial" charset="0"/>
                <a:cs typeface="Arial" charset="0"/>
              </a:rPr>
              <a:t>ve  devam  ettirme  istekleri  vardır.</a:t>
            </a:r>
          </a:p>
          <a:p>
            <a:pPr>
              <a:lnSpc>
                <a:spcPct val="80000"/>
              </a:lnSpc>
            </a:pPr>
            <a:endParaRPr lang="tr-TR" sz="2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tr-TR" sz="2200" dirty="0">
                <a:latin typeface="Arial" charset="0"/>
                <a:cs typeface="Arial" charset="0"/>
              </a:rPr>
              <a:t>Eğitim kurumları bireyleri toplumların sahip oldukları ideolojiye, değerlere ve  hedeflere ulaştırabilecek mevcut </a:t>
            </a:r>
            <a:r>
              <a:rPr lang="tr-TR" sz="2200" b="1" dirty="0">
                <a:solidFill>
                  <a:srgbClr val="A34B73"/>
                </a:solidFill>
                <a:latin typeface="Arial" charset="0"/>
                <a:cs typeface="Arial" charset="0"/>
              </a:rPr>
              <a:t>siyasi düzene bağlı vatandaşlar </a:t>
            </a:r>
            <a:r>
              <a:rPr lang="tr-TR" sz="2200" dirty="0">
                <a:latin typeface="Arial" charset="0"/>
                <a:cs typeface="Arial" charset="0"/>
              </a:rPr>
              <a:t>olarak yetiştirirler</a:t>
            </a:r>
            <a:r>
              <a:rPr lang="tr-TR" sz="2200" dirty="0" smtClean="0">
                <a:latin typeface="Arial" charset="0"/>
                <a:cs typeface="Arial" charset="0"/>
              </a:rPr>
              <a:t>.</a:t>
            </a:r>
            <a:endParaRPr lang="tr-TR" sz="2200" dirty="0">
              <a:latin typeface="Arial" charset="0"/>
              <a:cs typeface="Arial" charset="0"/>
            </a:endParaRPr>
          </a:p>
        </p:txBody>
      </p:sp>
      <p:sp>
        <p:nvSpPr>
          <p:cNvPr id="24579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BC06A5B9-8543-F24B-A921-CEDDBD9C020E}" type="slidenum">
              <a:rPr lang="tr-TR">
                <a:solidFill>
                  <a:schemeClr val="tx2"/>
                </a:solidFill>
              </a:rPr>
              <a:pPr/>
              <a:t>14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3669684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211536" y="260648"/>
            <a:ext cx="8075240" cy="64807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0C788E"/>
                </a:solidFill>
                <a:latin typeface="Arial" pitchFamily="34" charset="0"/>
                <a:ea typeface="+mj-ea"/>
                <a:cs typeface="Arial" pitchFamily="34" charset="0"/>
              </a:rPr>
              <a:t>4. </a:t>
            </a:r>
            <a:r>
              <a:rPr lang="tr-TR" dirty="0" smtClean="0">
                <a:solidFill>
                  <a:srgbClr val="0C788E"/>
                </a:solidFill>
                <a:ea typeface="+mj-ea"/>
              </a:rPr>
              <a:t>SEÇME VE YÖNELTME İŞLEVİ</a:t>
            </a:r>
            <a:endParaRPr lang="tr-TR" dirty="0">
              <a:solidFill>
                <a:srgbClr val="0C788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5702" y="1398587"/>
            <a:ext cx="7543800" cy="4846638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rebuchet MS" charset="0"/>
              </a:rPr>
              <a:t>Eğitim kurumları çeşitli yeteneklerdeki </a:t>
            </a:r>
            <a:r>
              <a:rPr lang="tr-TR" sz="2400" b="1" dirty="0">
                <a:solidFill>
                  <a:srgbClr val="A34B73"/>
                </a:solidFill>
                <a:latin typeface="Trebuchet MS" charset="0"/>
              </a:rPr>
              <a:t>öğrencileri yetenekleri doğrultusunda seçer</a:t>
            </a:r>
            <a:r>
              <a:rPr lang="tr-TR" sz="2400" dirty="0">
                <a:latin typeface="Trebuchet MS" charset="0"/>
              </a:rPr>
              <a:t> ve yönlendirirler.</a:t>
            </a:r>
          </a:p>
          <a:p>
            <a:pPr>
              <a:buFont typeface="Wingdings 2" charset="0"/>
              <a:buNone/>
            </a:pPr>
            <a:endParaRPr lang="tr-TR" sz="2400" dirty="0">
              <a:latin typeface="Trebuchet MS" charset="0"/>
            </a:endParaRPr>
          </a:p>
          <a:p>
            <a:r>
              <a:rPr lang="tr-TR" sz="2400" dirty="0">
                <a:latin typeface="Trebuchet MS" charset="0"/>
              </a:rPr>
              <a:t> Bu sorumluluk yerine  getirilirken  ilk  önce  ilgi  ve  yetenekler  tespit  edilir,  daha  sonra  da  yönlendirme  yapılır. </a:t>
            </a:r>
          </a:p>
          <a:p>
            <a:endParaRPr lang="tr-TR" sz="2400" dirty="0">
              <a:latin typeface="Trebuchet MS" charset="0"/>
            </a:endParaRPr>
          </a:p>
          <a:p>
            <a:r>
              <a:rPr lang="tr-TR" sz="2400" dirty="0">
                <a:latin typeface="Trebuchet MS" charset="0"/>
              </a:rPr>
              <a:t> Bu  sayede  mesleğini  seven,  işini  yapmaktan  haz  duyan  mutlu  insanlar  ve  </a:t>
            </a:r>
            <a:r>
              <a:rPr lang="tr-TR" sz="2400" b="1" dirty="0">
                <a:solidFill>
                  <a:srgbClr val="A34B73"/>
                </a:solidFill>
                <a:latin typeface="Trebuchet MS" charset="0"/>
              </a:rPr>
              <a:t>mutlu  bir  toplum</a:t>
            </a:r>
            <a:r>
              <a:rPr lang="tr-TR" sz="2400" dirty="0">
                <a:latin typeface="Trebuchet MS" charset="0"/>
              </a:rPr>
              <a:t>  meydana  gelir</a:t>
            </a:r>
            <a:r>
              <a:rPr lang="tr-TR" sz="2000" dirty="0">
                <a:latin typeface="Trebuchet MS" charset="0"/>
              </a:rPr>
              <a:t>.</a:t>
            </a:r>
          </a:p>
        </p:txBody>
      </p:sp>
      <p:sp>
        <p:nvSpPr>
          <p:cNvPr id="25603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75FE2A73-3900-A84D-8EB8-29A9C94788D2}" type="slidenum">
              <a:rPr lang="tr-TR">
                <a:solidFill>
                  <a:schemeClr val="tx2"/>
                </a:solidFill>
              </a:rPr>
              <a:pPr/>
              <a:t>15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19722939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62063" y="124168"/>
            <a:ext cx="8515376" cy="85655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0C788E"/>
                </a:solidFill>
                <a:latin typeface="Arial" pitchFamily="34" charset="0"/>
                <a:ea typeface="+mj-ea"/>
                <a:cs typeface="Arial" pitchFamily="34" charset="0"/>
              </a:rPr>
              <a:t>5. </a:t>
            </a:r>
            <a:r>
              <a:rPr lang="tr-TR" dirty="0" smtClean="0">
                <a:solidFill>
                  <a:srgbClr val="0C788E"/>
                </a:solidFill>
                <a:ea typeface="+mj-ea"/>
              </a:rPr>
              <a:t>BİREYİ  GELİŞTİRME  İŞLEVİ</a:t>
            </a:r>
            <a:endParaRPr lang="tr-TR" dirty="0">
              <a:solidFill>
                <a:srgbClr val="0C788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312" y="1326763"/>
            <a:ext cx="7543800" cy="4781937"/>
          </a:xfrm>
        </p:spPr>
        <p:txBody>
          <a:bodyPr>
            <a:normAutofit lnSpcReduction="10000"/>
          </a:bodyPr>
          <a:lstStyle/>
          <a:p>
            <a:r>
              <a:rPr lang="tr-TR" sz="2400" dirty="0">
                <a:latin typeface="Trebuchet MS" charset="0"/>
              </a:rPr>
              <a:t>İnsanlar  genellikle  para  kazanıp  yaşamlarını  sürdürebilecekleri  bir  işi  daha  kolay  bulabilmek  veya  daha  çok  kazandıran  bir  meslek  sahibi olabilmek için eğitim almaktadırlar.</a:t>
            </a:r>
          </a:p>
          <a:p>
            <a:pPr>
              <a:buFont typeface="Wingdings 2" charset="0"/>
              <a:buNone/>
            </a:pPr>
            <a:endParaRPr lang="tr-TR" sz="2400" dirty="0">
              <a:latin typeface="Trebuchet MS" charset="0"/>
            </a:endParaRPr>
          </a:p>
          <a:p>
            <a:r>
              <a:rPr lang="tr-TR" sz="2400" dirty="0">
                <a:latin typeface="Trebuchet MS" charset="0"/>
              </a:rPr>
              <a:t>Bu  nedenle  birçok  insan  nitelikli,  aranan  ve  kendini  geliştirmiş  eleman  olabilmek  için  eğitim olanaklarından   yoğun   şekilde   yararlanmaktadır.  </a:t>
            </a:r>
          </a:p>
          <a:p>
            <a:endParaRPr lang="tr-TR" sz="2400" dirty="0">
              <a:latin typeface="Trebuchet MS" charset="0"/>
            </a:endParaRPr>
          </a:p>
          <a:p>
            <a:r>
              <a:rPr lang="tr-TR" sz="2400" dirty="0">
                <a:latin typeface="Trebuchet MS" charset="0"/>
              </a:rPr>
              <a:t> Bu   anlamda   eğitim   bireyi,   yeteneklerini   ve   bilgisini  geliştirmekte  ve  onu  aranan  eleman  haline  dönüştürmeye  yardımcı  olmaktadır.</a:t>
            </a:r>
          </a:p>
        </p:txBody>
      </p:sp>
      <p:sp>
        <p:nvSpPr>
          <p:cNvPr id="26627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7F440970-5105-1946-B3FD-B70877A2E11A}" type="slidenum">
              <a:rPr lang="tr-TR">
                <a:solidFill>
                  <a:schemeClr val="tx2"/>
                </a:solidFill>
              </a:rPr>
              <a:pPr/>
              <a:t>16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4837546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654560" y="188640"/>
            <a:ext cx="7239000" cy="68006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0C788E"/>
                </a:solidFill>
                <a:latin typeface="Arial" pitchFamily="34" charset="0"/>
                <a:ea typeface="+mj-ea"/>
                <a:cs typeface="Arial" pitchFamily="34" charset="0"/>
              </a:rPr>
              <a:t>6. </a:t>
            </a:r>
            <a:r>
              <a:rPr lang="tr-TR" dirty="0" smtClean="0">
                <a:solidFill>
                  <a:srgbClr val="0C788E"/>
                </a:solidFill>
                <a:ea typeface="+mj-ea"/>
              </a:rPr>
              <a:t>EKONOMİK İŞLEVİ</a:t>
            </a:r>
            <a:endParaRPr lang="tr-TR" dirty="0">
              <a:solidFill>
                <a:srgbClr val="0C788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650" name="2 İçerik Yer Tutucusu"/>
          <p:cNvSpPr>
            <a:spLocks noGrp="1"/>
          </p:cNvSpPr>
          <p:nvPr>
            <p:ph idx="1"/>
          </p:nvPr>
        </p:nvSpPr>
        <p:spPr>
          <a:xfrm>
            <a:off x="330226" y="1384300"/>
            <a:ext cx="7956550" cy="5099050"/>
          </a:xfrm>
        </p:spPr>
        <p:txBody>
          <a:bodyPr/>
          <a:lstStyle/>
          <a:p>
            <a:r>
              <a:rPr lang="tr-TR" sz="2400" dirty="0">
                <a:latin typeface="Arial" charset="0"/>
                <a:cs typeface="Arial" charset="0"/>
              </a:rPr>
              <a:t>Ülkelerin   gelişmişlik   ve   geri   kalmışlıklarında   önemli   bir   kriter  ekonomileridir.   </a:t>
            </a:r>
          </a:p>
          <a:p>
            <a:endParaRPr lang="tr-TR" sz="2400" dirty="0">
              <a:latin typeface="Arial" charset="0"/>
              <a:cs typeface="Arial" charset="0"/>
            </a:endParaRPr>
          </a:p>
          <a:p>
            <a:r>
              <a:rPr lang="tr-TR" sz="2400" dirty="0">
                <a:latin typeface="Arial" charset="0"/>
                <a:cs typeface="Arial" charset="0"/>
              </a:rPr>
              <a:t>Ekonomik   hedeflere   ulaşabilmek   için   bilinçli,   alanında   uzman   teknik   elemanlara   ve üreticilere ihtiyaç vardır. </a:t>
            </a:r>
          </a:p>
          <a:p>
            <a:endParaRPr lang="tr-TR" sz="2400" dirty="0">
              <a:latin typeface="Arial" charset="0"/>
              <a:cs typeface="Arial" charset="0"/>
            </a:endParaRPr>
          </a:p>
          <a:p>
            <a:r>
              <a:rPr lang="tr-TR" sz="2400" dirty="0">
                <a:latin typeface="Arial" charset="0"/>
                <a:cs typeface="Arial" charset="0"/>
              </a:rPr>
              <a:t> Eğitimin  en  önemli  özelliklerinden  birisi  de  hem  devletin  hem  de  özel  sektörün  ihtiyaç  duyduğu nitelikli elemanları yeterli sayıda yetiştirmek ve bu sektörlerin hizmetine sunmaktır. </a:t>
            </a:r>
          </a:p>
          <a:p>
            <a:endParaRPr lang="tr-TR" sz="2400" dirty="0">
              <a:latin typeface="Arial" charset="0"/>
              <a:cs typeface="Arial" charset="0"/>
            </a:endParaRPr>
          </a:p>
        </p:txBody>
      </p:sp>
      <p:sp>
        <p:nvSpPr>
          <p:cNvPr id="27651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E73E7D90-E7DC-2E49-9D7F-8E81A677703A}" type="slidenum">
              <a:rPr lang="tr-TR">
                <a:solidFill>
                  <a:schemeClr val="tx2"/>
                </a:solidFill>
              </a:rPr>
              <a:pPr/>
              <a:t>17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30285677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914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C00000"/>
                </a:solidFill>
                <a:ea typeface="+mj-ea"/>
              </a:rPr>
              <a:t>Eğitimin Gizli İşlevleri</a:t>
            </a:r>
            <a:endParaRPr lang="tr-TR" dirty="0">
              <a:solidFill>
                <a:srgbClr val="C00000"/>
              </a:solidFill>
              <a:ea typeface="+mj-ea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479042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1C01A6F9-2DD2-B441-9477-E1601AB19A45}" type="slidenum">
              <a:rPr lang="tr-TR">
                <a:solidFill>
                  <a:schemeClr val="tx2"/>
                </a:solidFill>
              </a:rPr>
              <a:pPr/>
              <a:t>18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36768116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37834"/>
            <a:ext cx="823639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Eğitimin Toplumsal Kurum </a:t>
            </a:r>
            <a:r>
              <a:rPr lang="tr-TR" sz="32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v</a:t>
            </a:r>
            <a:r>
              <a:rPr lang="tr-TR" sz="32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 Süreçlerle İlişkisi</a:t>
            </a:r>
            <a:endParaRPr lang="tr-TR" sz="32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6670" y="1820281"/>
            <a:ext cx="7520940" cy="3217437"/>
          </a:xfrm>
        </p:spPr>
        <p:txBody>
          <a:bodyPr>
            <a:noAutofit/>
          </a:bodyPr>
          <a:lstStyle/>
          <a:p>
            <a:r>
              <a:rPr lang="tr-TR" sz="2400" dirty="0">
                <a:latin typeface="Trebuchet MS" charset="0"/>
              </a:rPr>
              <a:t>Eğitim,  işlevlerini  yerine  getirirken  bir  yandan  bir  takım  toplumsal  kurumlarla  </a:t>
            </a:r>
            <a:r>
              <a:rPr lang="tr-TR" sz="2400" b="1" u="sng" dirty="0">
                <a:solidFill>
                  <a:srgbClr val="A34B73"/>
                </a:solidFill>
                <a:latin typeface="Trebuchet MS" charset="0"/>
              </a:rPr>
              <a:t>(aile,  ekonomi,  politika, din, hukuk gibi) </a:t>
            </a:r>
            <a:r>
              <a:rPr lang="tr-TR" sz="2400" dirty="0">
                <a:latin typeface="Trebuchet MS" charset="0"/>
              </a:rPr>
              <a:t>etkileşim halindedir.</a:t>
            </a:r>
          </a:p>
          <a:p>
            <a:pPr>
              <a:buFont typeface="Wingdings 2" charset="0"/>
              <a:buNone/>
            </a:pPr>
            <a:endParaRPr lang="tr-TR" sz="2400" dirty="0">
              <a:latin typeface="Trebuchet MS" charset="0"/>
            </a:endParaRPr>
          </a:p>
          <a:p>
            <a:r>
              <a:rPr lang="tr-TR" sz="2400" dirty="0">
                <a:latin typeface="Trebuchet MS" charset="0"/>
              </a:rPr>
              <a:t> Diğer yandan da eğitim, toplumsal yaşamda önemli rol oynayan bazı  toplumsal süreçlerle de ilişkilidir.</a:t>
            </a:r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1A62E175-7454-B64E-B1C0-F7E0D8F41EAA}" type="slidenum">
              <a:rPr lang="tr-TR">
                <a:solidFill>
                  <a:schemeClr val="tx2"/>
                </a:solidFill>
              </a:rPr>
              <a:pPr/>
              <a:t>19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36983775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cap="none" dirty="0" smtClean="0">
                <a:latin typeface="Arial" pitchFamily="34" charset="0"/>
                <a:ea typeface="+mj-ea"/>
                <a:cs typeface="Arial" pitchFamily="34" charset="0"/>
              </a:rPr>
              <a:t>Sosyoloji</a:t>
            </a:r>
            <a:endParaRPr lang="tr-TR" sz="3600" cap="none" dirty="0">
              <a:ea typeface="+mj-e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9725"/>
            <a:ext cx="7543800" cy="4846638"/>
          </a:xfrm>
        </p:spPr>
        <p:txBody>
          <a:bodyPr>
            <a:normAutofit/>
          </a:bodyPr>
          <a:lstStyle/>
          <a:p>
            <a:pPr algn="just"/>
            <a:endParaRPr lang="tr-TR" sz="2800" b="1" dirty="0">
              <a:solidFill>
                <a:srgbClr val="852F74"/>
              </a:solidFill>
              <a:latin typeface="Arial" charset="0"/>
              <a:cs typeface="Arial" charset="0"/>
            </a:endParaRPr>
          </a:p>
          <a:p>
            <a:pPr algn="just"/>
            <a:r>
              <a:rPr lang="tr-TR" sz="2800" b="1" dirty="0">
                <a:solidFill>
                  <a:srgbClr val="852F74"/>
                </a:solidFill>
                <a:latin typeface="Arial" charset="0"/>
                <a:cs typeface="Arial" charset="0"/>
              </a:rPr>
              <a:t>Sosyoloji</a:t>
            </a:r>
            <a:r>
              <a:rPr lang="tr-TR" sz="3200" dirty="0">
                <a:latin typeface="Arial" charset="0"/>
                <a:cs typeface="Arial" charset="0"/>
              </a:rPr>
              <a:t> =                      </a:t>
            </a:r>
            <a:r>
              <a:rPr lang="tr-TR" sz="4000" dirty="0">
                <a:latin typeface="Arial" charset="0"/>
                <a:cs typeface="Arial" charset="0"/>
              </a:rPr>
              <a:t>+</a:t>
            </a:r>
            <a:endParaRPr lang="tr-TR" sz="4000" dirty="0">
              <a:latin typeface="Trebuchet MS" charset="0"/>
            </a:endParaRPr>
          </a:p>
          <a:p>
            <a:pPr algn="just"/>
            <a:endParaRPr lang="tr-TR" dirty="0">
              <a:latin typeface="Trebuchet MS" charset="0"/>
            </a:endParaRPr>
          </a:p>
          <a:p>
            <a:pPr algn="just">
              <a:buFont typeface="Wingdings 2" charset="0"/>
              <a:buNone/>
            </a:pPr>
            <a:endParaRPr lang="tr-TR" dirty="0">
              <a:latin typeface="Trebuchet MS" charset="0"/>
            </a:endParaRPr>
          </a:p>
          <a:p>
            <a:pPr algn="just"/>
            <a:r>
              <a:rPr lang="tr-TR" b="1" dirty="0">
                <a:solidFill>
                  <a:srgbClr val="852F74"/>
                </a:solidFill>
                <a:latin typeface="Trebuchet MS" charset="0"/>
              </a:rPr>
              <a:t>Sosyolojinin amacı; </a:t>
            </a:r>
            <a:r>
              <a:rPr lang="tr-TR" dirty="0">
                <a:latin typeface="Trebuchet MS" charset="0"/>
              </a:rPr>
              <a:t>toplumsal olayları ortaya çıkarmak, açıklamak, ilişkileri belirlemek ve bunlara bağlı olarak ilgili kuramlar üretmektir</a:t>
            </a:r>
          </a:p>
          <a:p>
            <a:pPr algn="just">
              <a:buFont typeface="Wingdings 2" charset="0"/>
              <a:buNone/>
            </a:pPr>
            <a:endParaRPr lang="tr-TR" dirty="0">
              <a:latin typeface="Trebuchet MS" charset="0"/>
            </a:endParaRPr>
          </a:p>
        </p:txBody>
      </p:sp>
      <p:sp>
        <p:nvSpPr>
          <p:cNvPr id="8196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C3004069-25F6-6347-9394-AF4E39E89E34}" type="slidenum">
              <a:rPr lang="tr-TR">
                <a:solidFill>
                  <a:schemeClr val="tx2"/>
                </a:solidFill>
              </a:rPr>
              <a:pPr/>
              <a:t>2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  <p:sp>
        <p:nvSpPr>
          <p:cNvPr id="8" name="7 Oval"/>
          <p:cNvSpPr/>
          <p:nvPr/>
        </p:nvSpPr>
        <p:spPr>
          <a:xfrm>
            <a:off x="3003550" y="2071688"/>
            <a:ext cx="1928813" cy="785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Society</a:t>
            </a:r>
            <a:endParaRPr lang="tr-T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Toplum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8 Oval"/>
          <p:cNvSpPr/>
          <p:nvPr/>
        </p:nvSpPr>
        <p:spPr>
          <a:xfrm>
            <a:off x="5740400" y="2066925"/>
            <a:ext cx="2000250" cy="78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logy</a:t>
            </a:r>
            <a:r>
              <a:rPr lang="tr-T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Bilim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91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86776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Eğitimin Toplumsal Kurum ve Süreçlerle İlişkisi</a:t>
            </a:r>
            <a:endParaRPr lang="tr-TR" sz="32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099235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4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77493024-5CC8-FA46-AC22-D5C6837695FB}" type="slidenum">
              <a:rPr lang="tr-TR">
                <a:solidFill>
                  <a:schemeClr val="tx2"/>
                </a:solidFill>
              </a:rPr>
              <a:pPr/>
              <a:t>20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456557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99777" y="2220194"/>
            <a:ext cx="7023724" cy="172590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Eğitimin Toplumsal Süreçlerle İlişkisi</a:t>
            </a:r>
            <a:endParaRPr lang="tr-TR" dirty="0">
              <a:solidFill>
                <a:srgbClr val="00B050"/>
              </a:solidFill>
              <a:ea typeface="+mj-ea"/>
            </a:endParaRPr>
          </a:p>
        </p:txBody>
      </p:sp>
      <p:sp>
        <p:nvSpPr>
          <p:cNvPr id="35843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979E3ACB-9E48-5D49-A7B4-1A3EA4972E3D}" type="slidenum">
              <a:rPr lang="tr-TR">
                <a:solidFill>
                  <a:schemeClr val="tx2"/>
                </a:solidFill>
              </a:rPr>
              <a:pPr/>
              <a:t>21</a:t>
            </a:fld>
            <a:endParaRPr lang="tr-T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98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39"/>
            <a:ext cx="7239000" cy="8102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50"/>
                </a:solidFill>
                <a:ea typeface="+mj-ea"/>
              </a:rPr>
              <a:t>A.   Sosyalleşme ve Eğitim </a:t>
            </a:r>
            <a:endParaRPr lang="tr-TR" dirty="0">
              <a:solidFill>
                <a:srgbClr val="00B050"/>
              </a:solidFill>
              <a:ea typeface="+mj-ea"/>
            </a:endParaRP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>
          <a:xfrm>
            <a:off x="490087" y="1881163"/>
            <a:ext cx="7239000" cy="3095674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charset="0"/>
                <a:cs typeface="Arial" charset="0"/>
              </a:rPr>
              <a:t>Eğitim kurumlarında sosyalleşme süreci amaçlı, planlı, kontrollü ve denetimli bir temelde yürütülür. Bu nedenle okullar bireyin sosyalleşmesinde en fazla etkili olan kurumlardır. </a:t>
            </a:r>
          </a:p>
          <a:p>
            <a:endParaRPr lang="tr-TR" sz="2400" dirty="0">
              <a:latin typeface="Arial" charset="0"/>
              <a:cs typeface="Arial" charset="0"/>
            </a:endParaRPr>
          </a:p>
          <a:p>
            <a:r>
              <a:rPr lang="tr-TR" sz="2400" dirty="0">
                <a:latin typeface="Arial" charset="0"/>
                <a:cs typeface="Arial" charset="0"/>
              </a:rPr>
              <a:t>Bu bakımdan sosyalleşme süreci bir tür kültürlenme olarak da düşünülebilir.</a:t>
            </a:r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0F0B3E69-D876-A44A-8079-5BFC97323A4C}" type="slidenum">
              <a:rPr lang="tr-TR">
                <a:solidFill>
                  <a:schemeClr val="tx2"/>
                </a:solidFill>
              </a:rPr>
              <a:pPr/>
              <a:t>22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29569643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0576" y="320040"/>
            <a:ext cx="7696200" cy="6086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00B050"/>
                </a:solidFill>
                <a:ea typeface="+mj-ea"/>
              </a:rPr>
              <a:t>B. Toplumsal Değ</a:t>
            </a:r>
            <a:r>
              <a:rPr lang="tr-TR" sz="3200" dirty="0" smtClean="0">
                <a:solidFill>
                  <a:srgbClr val="00B050"/>
                </a:solidFill>
                <a:ea typeface="+mj-ea"/>
              </a:rPr>
              <a:t>i</a:t>
            </a:r>
            <a:r>
              <a:rPr lang="es-ES" sz="3200" dirty="0" smtClean="0">
                <a:solidFill>
                  <a:srgbClr val="00B050"/>
                </a:solidFill>
                <a:ea typeface="+mj-ea"/>
              </a:rPr>
              <a:t>şme </a:t>
            </a:r>
            <a:r>
              <a:rPr lang="tr-TR" sz="3200" dirty="0" smtClean="0">
                <a:solidFill>
                  <a:srgbClr val="00B050"/>
                </a:solidFill>
                <a:ea typeface="+mj-ea"/>
              </a:rPr>
              <a:t>v</a:t>
            </a:r>
            <a:r>
              <a:rPr lang="es-ES" sz="3200" dirty="0" smtClean="0">
                <a:solidFill>
                  <a:srgbClr val="00B050"/>
                </a:solidFill>
                <a:ea typeface="+mj-ea"/>
              </a:rPr>
              <a:t>e </a:t>
            </a:r>
            <a:r>
              <a:rPr lang="tr-TR" sz="3200" dirty="0" smtClean="0">
                <a:solidFill>
                  <a:srgbClr val="00B050"/>
                </a:solidFill>
                <a:ea typeface="+mj-ea"/>
              </a:rPr>
              <a:t>Eğitim </a:t>
            </a:r>
            <a:endParaRPr lang="tr-TR" sz="3200" dirty="0">
              <a:solidFill>
                <a:srgbClr val="00B050"/>
              </a:solidFill>
              <a:ea typeface="+mj-e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082993"/>
            <a:ext cx="8035256" cy="55006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400" dirty="0">
                <a:latin typeface="Trebuchet MS" charset="0"/>
              </a:rPr>
              <a:t>İnsanlığın başlangıcından günümüze kadar sosyal  yaşamda sürekli bir </a:t>
            </a:r>
            <a:r>
              <a:rPr lang="tr-TR" sz="2400" b="1" dirty="0">
                <a:solidFill>
                  <a:srgbClr val="51253A"/>
                </a:solidFill>
                <a:latin typeface="Trebuchet MS" charset="0"/>
              </a:rPr>
              <a:t>gelişme ve değişim</a:t>
            </a:r>
            <a:r>
              <a:rPr lang="tr-TR" sz="2400" dirty="0">
                <a:latin typeface="Trebuchet MS" charset="0"/>
              </a:rPr>
              <a:t> olmuştur ve bu sosyal değişim zorunludur.</a:t>
            </a:r>
          </a:p>
          <a:p>
            <a:pPr>
              <a:lnSpc>
                <a:spcPct val="80000"/>
              </a:lnSpc>
            </a:pPr>
            <a:endParaRPr lang="tr-TR" sz="2400" dirty="0">
              <a:latin typeface="Trebuchet MS" charset="0"/>
            </a:endParaRPr>
          </a:p>
          <a:p>
            <a:pPr>
              <a:lnSpc>
                <a:spcPct val="80000"/>
              </a:lnSpc>
            </a:pPr>
            <a:r>
              <a:rPr lang="tr-TR" sz="2400" dirty="0">
                <a:latin typeface="Trebuchet MS" charset="0"/>
              </a:rPr>
              <a:t>Değişimin olumlu yönde olması için </a:t>
            </a:r>
            <a:r>
              <a:rPr lang="tr-TR" sz="2400" b="1" dirty="0">
                <a:solidFill>
                  <a:srgbClr val="51253A"/>
                </a:solidFill>
                <a:latin typeface="Trebuchet MS" charset="0"/>
              </a:rPr>
              <a:t>eğitim kurumlarına </a:t>
            </a:r>
            <a:r>
              <a:rPr lang="tr-TR" sz="2400" dirty="0">
                <a:latin typeface="Trebuchet MS" charset="0"/>
              </a:rPr>
              <a:t>önemli görevler düşmektedir.</a:t>
            </a:r>
          </a:p>
          <a:p>
            <a:pPr marL="0" indent="0">
              <a:lnSpc>
                <a:spcPct val="80000"/>
              </a:lnSpc>
              <a:buNone/>
            </a:pPr>
            <a:endParaRPr lang="tr-TR" sz="2400" dirty="0">
              <a:latin typeface="Trebuchet MS" charset="0"/>
            </a:endParaRPr>
          </a:p>
          <a:p>
            <a:pPr>
              <a:lnSpc>
                <a:spcPct val="80000"/>
              </a:lnSpc>
            </a:pPr>
            <a:r>
              <a:rPr lang="tr-TR" sz="2400" i="1" dirty="0">
                <a:solidFill>
                  <a:srgbClr val="FF0000"/>
                </a:solidFill>
                <a:latin typeface="Trebuchet MS" charset="0"/>
              </a:rPr>
              <a:t>Y</a:t>
            </a:r>
            <a:r>
              <a:rPr lang="tr-TR" sz="2400" i="1" dirty="0" smtClean="0">
                <a:solidFill>
                  <a:srgbClr val="FF0000"/>
                </a:solidFill>
                <a:latin typeface="Trebuchet MS" charset="0"/>
              </a:rPr>
              <a:t>apılması </a:t>
            </a:r>
            <a:r>
              <a:rPr lang="tr-TR" sz="2400" i="1" dirty="0">
                <a:solidFill>
                  <a:srgbClr val="FF0000"/>
                </a:solidFill>
                <a:latin typeface="Trebuchet MS" charset="0"/>
              </a:rPr>
              <a:t>gereken değişimin karşısında olmak değil, eğitim kurumlarımız  aracılığı  ile  değişimi  kontrol  altına  almak,  olumlu  bir  şekilde  yönlendirmek,  zararlı  olabilecek  etkilerinden  özellikle genç kuşakları korumaktır</a:t>
            </a:r>
            <a:r>
              <a:rPr lang="tr-TR" sz="2400" dirty="0">
                <a:latin typeface="Trebuchet MS" charset="0"/>
              </a:rPr>
              <a:t>. </a:t>
            </a:r>
          </a:p>
        </p:txBody>
      </p:sp>
      <p:sp>
        <p:nvSpPr>
          <p:cNvPr id="38916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C74A4D38-3C7E-B84E-AC9D-97FF404CAD01}" type="slidenum">
              <a:rPr lang="tr-TR">
                <a:solidFill>
                  <a:schemeClr val="tx2"/>
                </a:solidFill>
              </a:rPr>
              <a:pPr/>
              <a:t>23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2485972559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320040"/>
            <a:ext cx="8352928" cy="876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50"/>
                </a:solidFill>
                <a:ea typeface="+mj-ea"/>
              </a:rPr>
              <a:t>C. Toplumsal Hareketlilik ve Eğitim </a:t>
            </a:r>
            <a:endParaRPr lang="tr-TR" dirty="0">
              <a:solidFill>
                <a:srgbClr val="00B050"/>
              </a:solidFill>
              <a:ea typeface="+mj-e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1176" y="1516792"/>
            <a:ext cx="8045600" cy="4525963"/>
          </a:xfrm>
        </p:spPr>
        <p:txBody>
          <a:bodyPr>
            <a:normAutofit/>
          </a:bodyPr>
          <a:lstStyle/>
          <a:p>
            <a:endParaRPr lang="tr-TR" dirty="0">
              <a:latin typeface="Trebuchet MS" charset="0"/>
            </a:endParaRPr>
          </a:p>
          <a:p>
            <a:r>
              <a:rPr lang="tr-TR" dirty="0">
                <a:latin typeface="Trebuchet MS" charset="0"/>
              </a:rPr>
              <a:t> </a:t>
            </a:r>
            <a:r>
              <a:rPr lang="tr-TR" sz="2000" dirty="0">
                <a:latin typeface="Trebuchet MS" charset="0"/>
              </a:rPr>
              <a:t>Toplumsal   hareketlilik,   toplumun   değişik   kurumlarındaki   insanların   ya   da   grupların   toplumsal  hiyerarşi  içerisinde  yer,  meslek,  statü  veya  sınıf  değiştirmesi  olarak  tanımlanmaktadır.</a:t>
            </a:r>
          </a:p>
          <a:p>
            <a:pPr>
              <a:buFont typeface="Wingdings 2" charset="0"/>
              <a:buNone/>
            </a:pPr>
            <a:endParaRPr lang="tr-TR" sz="2000" dirty="0">
              <a:latin typeface="Trebuchet MS" charset="0"/>
            </a:endParaRPr>
          </a:p>
          <a:p>
            <a:pPr>
              <a:lnSpc>
                <a:spcPct val="90000"/>
              </a:lnSpc>
            </a:pPr>
            <a:r>
              <a:rPr lang="tr-TR" dirty="0">
                <a:latin typeface="Trebuchet MS" charset="0"/>
              </a:rPr>
              <a:t> </a:t>
            </a:r>
            <a:r>
              <a:rPr lang="tr-TR" sz="2800" u="sng" dirty="0">
                <a:latin typeface="Trebuchet MS" charset="0"/>
              </a:rPr>
              <a:t>Toplumsal hareketlilik;</a:t>
            </a:r>
          </a:p>
          <a:p>
            <a:pPr lvl="1">
              <a:lnSpc>
                <a:spcPct val="90000"/>
              </a:lnSpc>
            </a:pPr>
            <a:r>
              <a:rPr lang="tr-TR" sz="2000" dirty="0">
                <a:solidFill>
                  <a:srgbClr val="852F74"/>
                </a:solidFill>
                <a:latin typeface="Trebuchet MS" charset="0"/>
              </a:rPr>
              <a:t>Yatay hareketlilik (aynı ya da benzer statüler arasında)</a:t>
            </a:r>
          </a:p>
          <a:p>
            <a:pPr lvl="1">
              <a:lnSpc>
                <a:spcPct val="90000"/>
              </a:lnSpc>
            </a:pPr>
            <a:r>
              <a:rPr lang="tr-TR" sz="2000" dirty="0">
                <a:solidFill>
                  <a:srgbClr val="852F74"/>
                </a:solidFill>
                <a:latin typeface="Trebuchet MS" charset="0"/>
              </a:rPr>
              <a:t>Dikey hareketlilik (farklı statüler arasında)</a:t>
            </a:r>
          </a:p>
        </p:txBody>
      </p:sp>
      <p:sp>
        <p:nvSpPr>
          <p:cNvPr id="39940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AD915180-90EF-FB4C-BBBC-3D30F44D397D}" type="slidenum">
              <a:rPr lang="tr-TR">
                <a:solidFill>
                  <a:schemeClr val="tx2"/>
                </a:solidFill>
              </a:rPr>
              <a:pPr/>
              <a:t>24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3837362066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1352" y="285728"/>
            <a:ext cx="72390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 smtClean="0">
                <a:solidFill>
                  <a:srgbClr val="C00000"/>
                </a:solidFill>
                <a:ea typeface="+mj-ea"/>
              </a:rPr>
              <a:t>Toplumsal Hareketlilik</a:t>
            </a:r>
            <a:endParaRPr lang="tr-TR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1352" y="1855788"/>
            <a:ext cx="7239000" cy="3289300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rgbClr val="852F74"/>
                </a:solidFill>
                <a:latin typeface="Trebuchet MS" charset="0"/>
              </a:rPr>
              <a:t>Yatay hareketlilik; </a:t>
            </a:r>
            <a:r>
              <a:rPr lang="tr-TR" sz="2000" dirty="0">
                <a:latin typeface="Trebuchet MS" charset="0"/>
              </a:rPr>
              <a:t>hem coğrafi, hem de belirgin bir gelir ve saygınlık farkı yaratmayan hareketliliği kapsar. </a:t>
            </a:r>
          </a:p>
          <a:p>
            <a:pPr>
              <a:buFont typeface="Wingdings" charset="0"/>
              <a:buNone/>
            </a:pPr>
            <a:endParaRPr lang="tr-TR" sz="2000" dirty="0">
              <a:latin typeface="Trebuchet MS" charset="0"/>
            </a:endParaRPr>
          </a:p>
          <a:p>
            <a:r>
              <a:rPr lang="tr-TR" sz="2000" dirty="0">
                <a:latin typeface="Trebuchet MS" charset="0"/>
              </a:rPr>
              <a:t>Örnek; eşit saygınlık ve gelir düzeyinde meslekten mesleğe geçiş…</a:t>
            </a:r>
          </a:p>
          <a:p>
            <a:endParaRPr lang="tr-TR" sz="2000" dirty="0">
              <a:latin typeface="Trebuchet MS" charset="0"/>
            </a:endParaRPr>
          </a:p>
        </p:txBody>
      </p:sp>
      <p:sp>
        <p:nvSpPr>
          <p:cNvPr id="40964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FA6BF81D-4CFD-3C40-959E-D008BF0DA42B}" type="slidenum">
              <a:rPr lang="tr-TR">
                <a:solidFill>
                  <a:schemeClr val="tx2"/>
                </a:solidFill>
              </a:rPr>
              <a:pPr/>
              <a:t>25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887853781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484784"/>
            <a:ext cx="7612656" cy="32906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tr-TR" sz="2000" b="1" dirty="0">
                <a:solidFill>
                  <a:srgbClr val="FF0000"/>
                </a:solidFill>
                <a:latin typeface="Tahoma" charset="0"/>
              </a:rPr>
              <a:t>HAREKETLİLİK :</a:t>
            </a:r>
            <a:r>
              <a:rPr lang="tr-TR" sz="2000" dirty="0">
                <a:latin typeface="Tahoma" charset="0"/>
              </a:rPr>
              <a:t> Birey yada grupların toplumsal yada fiziksel hareketleridir.</a:t>
            </a:r>
          </a:p>
          <a:p>
            <a:pPr eaLnBrk="1" hangingPunct="1"/>
            <a:endParaRPr lang="tr-TR" sz="2000" dirty="0">
              <a:latin typeface="Tahoma" charset="0"/>
            </a:endParaRPr>
          </a:p>
          <a:p>
            <a:pPr eaLnBrk="1" hangingPunct="1"/>
            <a:r>
              <a:rPr lang="tr-TR" sz="2000" b="1" dirty="0">
                <a:solidFill>
                  <a:srgbClr val="0070C0"/>
                </a:solidFill>
                <a:latin typeface="Tahoma" charset="0"/>
              </a:rPr>
              <a:t>FİZİKSEL HAREKETLİLİK ( COĞRAFİ HAREKETLİLİK ) : </a:t>
            </a:r>
            <a:r>
              <a:rPr lang="tr-TR" sz="2000" dirty="0">
                <a:latin typeface="Tahoma" charset="0"/>
              </a:rPr>
              <a:t>Birey yada grupların fiziksel olarak yer değiştirmeleridir. </a:t>
            </a:r>
          </a:p>
          <a:p>
            <a:pPr eaLnBrk="1" hangingPunct="1">
              <a:buFont typeface="Wingdings" charset="0"/>
              <a:buNone/>
            </a:pPr>
            <a:r>
              <a:rPr lang="tr-TR" sz="2000" dirty="0">
                <a:latin typeface="Tahoma" charset="0"/>
              </a:rPr>
              <a:t>   </a:t>
            </a:r>
            <a:r>
              <a:rPr lang="tr-TR" sz="2000" b="1" dirty="0" err="1">
                <a:solidFill>
                  <a:srgbClr val="00B050"/>
                </a:solidFill>
                <a:latin typeface="Tahoma" charset="0"/>
              </a:rPr>
              <a:t>Örn</a:t>
            </a:r>
            <a:r>
              <a:rPr lang="tr-TR" sz="2000" b="1" dirty="0">
                <a:solidFill>
                  <a:srgbClr val="00B050"/>
                </a:solidFill>
                <a:latin typeface="Tahoma" charset="0"/>
              </a:rPr>
              <a:t>. Göçler.</a:t>
            </a:r>
          </a:p>
          <a:p>
            <a:pPr eaLnBrk="1" hangingPunct="1">
              <a:buFont typeface="Wingdings" charset="0"/>
              <a:buNone/>
            </a:pPr>
            <a:endParaRPr lang="tr-TR" sz="2000" b="1" dirty="0">
              <a:solidFill>
                <a:srgbClr val="00B050"/>
              </a:solidFill>
              <a:latin typeface="Tahoma" charset="0"/>
            </a:endParaRPr>
          </a:p>
          <a:p>
            <a:r>
              <a:rPr lang="tr-TR" sz="2000" b="1" dirty="0">
                <a:solidFill>
                  <a:srgbClr val="A68871"/>
                </a:solidFill>
                <a:latin typeface="Tahoma" charset="0"/>
              </a:rPr>
              <a:t>TOPLUMSAL HAREKETLİLİK : </a:t>
            </a:r>
            <a:r>
              <a:rPr lang="tr-TR" sz="2000" dirty="0">
                <a:latin typeface="Tahoma" charset="0"/>
              </a:rPr>
              <a:t>Birey yada grupların toplumsal statülerindeki değişimlerdir. </a:t>
            </a:r>
          </a:p>
        </p:txBody>
      </p:sp>
    </p:spTree>
    <p:extLst>
      <p:ext uri="{BB962C8B-B14F-4D97-AF65-F5344CB8AC3E}">
        <p14:creationId xmlns:p14="http://schemas.microsoft.com/office/powerpoint/2010/main" val="2832613187"/>
      </p:ext>
    </p:extLst>
  </p:cSld>
  <p:clrMapOvr>
    <a:masterClrMapping/>
  </p:clrMapOvr>
  <p:transition spd="med">
    <p:cover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 smtClean="0">
                <a:solidFill>
                  <a:srgbClr val="C00000"/>
                </a:solidFill>
                <a:ea typeface="+mj-ea"/>
              </a:rPr>
              <a:t>Toplumsal Hareketlilik</a:t>
            </a:r>
            <a:endParaRPr lang="tr-TR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7866"/>
            <a:ext cx="7680960" cy="3931920"/>
          </a:xfrm>
        </p:spPr>
        <p:txBody>
          <a:bodyPr>
            <a:normAutofit/>
          </a:bodyPr>
          <a:lstStyle/>
          <a:p>
            <a:pPr algn="just"/>
            <a:r>
              <a:rPr lang="tr-TR" sz="2400" b="1" u="sng" dirty="0">
                <a:solidFill>
                  <a:srgbClr val="852F74"/>
                </a:solidFill>
                <a:latin typeface="Trebuchet MS" charset="0"/>
              </a:rPr>
              <a:t>Dikey hareketlilik; </a:t>
            </a:r>
            <a:r>
              <a:rPr lang="tr-TR" sz="2400" dirty="0" err="1">
                <a:latin typeface="Trebuchet MS" charset="0"/>
              </a:rPr>
              <a:t>sosyo</a:t>
            </a:r>
            <a:r>
              <a:rPr lang="tr-TR" sz="2400" dirty="0">
                <a:latin typeface="Trebuchet MS" charset="0"/>
              </a:rPr>
              <a:t>-ekonomik kategoriler ve toplumsal sınıflar arası hareketlilik. Yukarı doğru olduğu gibi aşağı doğru geçişlerde mümkün.</a:t>
            </a:r>
          </a:p>
          <a:p>
            <a:pPr>
              <a:buFont typeface="Wingdings" charset="0"/>
              <a:buNone/>
            </a:pPr>
            <a:endParaRPr lang="tr-TR" sz="2400" dirty="0">
              <a:latin typeface="Trebuchet MS" charset="0"/>
            </a:endParaRPr>
          </a:p>
          <a:p>
            <a:pPr algn="just"/>
            <a:r>
              <a:rPr lang="tr-TR" sz="2400" dirty="0">
                <a:latin typeface="Trebuchet MS" charset="0"/>
              </a:rPr>
              <a:t>Dikey hareketlilik kuşaklar arası olabileceği gibi (bir kız veya oğul babasını sınıfından yukarı çıkarıyor/indiriyor,.. ) aynı kuşakta da ( bir fabrika işçisinin işini bırakıp kendi başına çalışmaya başlayarak zengin olması,…) cereyan edebilir. </a:t>
            </a:r>
          </a:p>
          <a:p>
            <a:endParaRPr lang="tr-TR" dirty="0">
              <a:latin typeface="Trebuchet MS" charset="0"/>
            </a:endParaRPr>
          </a:p>
        </p:txBody>
      </p:sp>
      <p:sp>
        <p:nvSpPr>
          <p:cNvPr id="4198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E48F82F4-8A56-CF41-8DE6-AF16A01E0B9B}" type="slidenum">
              <a:rPr lang="tr-TR">
                <a:solidFill>
                  <a:schemeClr val="tx2"/>
                </a:solidFill>
              </a:rPr>
              <a:pPr/>
              <a:t>27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680641761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4382" y="260648"/>
            <a:ext cx="7239000" cy="10372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dirty="0" smtClean="0">
                <a:solidFill>
                  <a:srgbClr val="C00000"/>
                </a:solidFill>
                <a:ea typeface="+mj-ea"/>
              </a:rPr>
              <a:t>Toplumsal Hareketlilikte Eğitimin Rolü </a:t>
            </a:r>
            <a:endParaRPr lang="tr-TR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9438" y="1743336"/>
            <a:ext cx="7488888" cy="48466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400" dirty="0">
                <a:latin typeface="Arial" charset="0"/>
                <a:cs typeface="Arial" charset="0"/>
              </a:rPr>
              <a:t>Eğitim yoluyla yukarı doğru toplumsal hareketlilik, söz konusu toplumda </a:t>
            </a:r>
            <a:r>
              <a:rPr lang="tr-TR" sz="2400" dirty="0" smtClean="0">
                <a:latin typeface="Arial" charset="0"/>
                <a:cs typeface="Arial" charset="0"/>
              </a:rPr>
              <a:t>eğitimde </a:t>
            </a:r>
            <a:r>
              <a:rPr lang="tr-TR" sz="2400" dirty="0">
                <a:latin typeface="Arial" charset="0"/>
                <a:cs typeface="Arial" charset="0"/>
              </a:rPr>
              <a:t>fırsat eşitliği sağlandığı ölçüde gerçekleşir.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tr-TR" sz="24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tr-TR" sz="2400" dirty="0">
                <a:latin typeface="Arial" charset="0"/>
                <a:cs typeface="Arial" charset="0"/>
              </a:rPr>
              <a:t>Günümüzde ortaya çıkan yeni mesleklerin gerektirdiği bilgi ve beceriler eğitim yolu ile elde edilir.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tr-TR" sz="24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rgbClr val="852F74"/>
                </a:solidFill>
                <a:latin typeface="Arial" charset="0"/>
                <a:cs typeface="Arial" charset="0"/>
              </a:rPr>
              <a:t>Bu yönüyle eğitim dikey toplumsal hareketliliğin hem nedeni hem de aracı olmaktadır. </a:t>
            </a:r>
          </a:p>
          <a:p>
            <a:endParaRPr lang="tr-TR" dirty="0">
              <a:latin typeface="Arial" charset="0"/>
              <a:cs typeface="Arial" charset="0"/>
            </a:endParaRPr>
          </a:p>
        </p:txBody>
      </p:sp>
      <p:sp>
        <p:nvSpPr>
          <p:cNvPr id="43012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8D911157-EA1D-D242-BD3A-D2A6CC5E569F}" type="slidenum">
              <a:rPr lang="tr-TR">
                <a:solidFill>
                  <a:schemeClr val="tx2"/>
                </a:solidFill>
              </a:rPr>
              <a:pPr/>
              <a:t>28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892459458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2488" y="352909"/>
            <a:ext cx="7239000" cy="8943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dirty="0" smtClean="0">
                <a:solidFill>
                  <a:srgbClr val="C00000"/>
                </a:solidFill>
                <a:ea typeface="+mj-ea"/>
              </a:rPr>
              <a:t>Toplumsal Hareketlilikte Eğitimin Rolü</a:t>
            </a:r>
            <a:endParaRPr lang="tr-TR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7188" y="1563592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852F74"/>
                </a:solidFill>
                <a:latin typeface="Trebuchet MS" charset="0"/>
              </a:rPr>
              <a:t>Sanayileşmiş toplumlarının </a:t>
            </a:r>
            <a:r>
              <a:rPr lang="tr-TR" sz="2400" dirty="0">
                <a:latin typeface="Trebuchet MS" charset="0"/>
              </a:rPr>
              <a:t>temel özelliklerinden biri olarak bireylerin </a:t>
            </a:r>
            <a:r>
              <a:rPr lang="tr-TR" sz="2400" b="1" dirty="0">
                <a:solidFill>
                  <a:srgbClr val="852F74"/>
                </a:solidFill>
                <a:latin typeface="Trebuchet MS" charset="0"/>
              </a:rPr>
              <a:t>artan hareketliliği</a:t>
            </a:r>
            <a:r>
              <a:rPr lang="tr-TR" sz="2400" dirty="0">
                <a:latin typeface="Trebuchet MS" charset="0"/>
              </a:rPr>
              <a:t> gösterilmektedir. Ekonomik büyümeye paralel olarak artan bir hareketlilik söz konusudur. </a:t>
            </a:r>
          </a:p>
          <a:p>
            <a:pPr>
              <a:buFont typeface="Wingdings" charset="0"/>
              <a:buNone/>
            </a:pPr>
            <a:endParaRPr lang="tr-TR" sz="2400" dirty="0">
              <a:latin typeface="Trebuchet MS" charset="0"/>
            </a:endParaRPr>
          </a:p>
          <a:p>
            <a:r>
              <a:rPr lang="tr-TR" sz="2400" dirty="0">
                <a:latin typeface="Trebuchet MS" charset="0"/>
              </a:rPr>
              <a:t>Az gelişmiş ve gelişmekte olan ülkelerde, gelişmiş ülkelere oranla sınıflar arasında hareketlilik daha azdır. </a:t>
            </a:r>
          </a:p>
          <a:p>
            <a:endParaRPr lang="tr-TR" sz="2400" dirty="0">
              <a:latin typeface="Trebuchet MS" charset="0"/>
            </a:endParaRPr>
          </a:p>
        </p:txBody>
      </p:sp>
      <p:sp>
        <p:nvSpPr>
          <p:cNvPr id="44036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26810DCF-B890-484B-A52A-0A54676A2E36}" type="slidenum">
              <a:rPr lang="tr-TR">
                <a:solidFill>
                  <a:schemeClr val="tx2"/>
                </a:solidFill>
              </a:rPr>
              <a:pPr/>
              <a:t>29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271960836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>
                <a:ea typeface="+mj-ea"/>
              </a:rPr>
              <a:t>Sosyoloji...</a:t>
            </a:r>
            <a:endParaRPr lang="en-GB" sz="4000" dirty="0">
              <a:ea typeface="+mj-ea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2545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tr-TR" sz="2800" dirty="0">
                <a:latin typeface="Trebuchet MS" charset="0"/>
              </a:rPr>
              <a:t>Toplum bilimi... 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tr-TR" sz="2800" dirty="0">
                <a:latin typeface="Trebuchet MS" charset="0"/>
              </a:rPr>
              <a:t>Toplumun yapısını ve özelliklerini inceleyen bilim olarak nitelendirilir.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tr-TR" sz="2800" dirty="0">
                <a:latin typeface="Trebuchet MS" charset="0"/>
              </a:rPr>
              <a:t>Toplumsal problemleri ve bunların çözüm yollarını araştırır.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tr-TR" sz="2800" dirty="0">
                <a:latin typeface="Trebuchet MS" charset="0"/>
              </a:rPr>
              <a:t>1820</a:t>
            </a:r>
            <a:r>
              <a:rPr lang="ja-JP" altLang="tr-TR" sz="2800" dirty="0">
                <a:latin typeface="Trebuchet MS" charset="0"/>
              </a:rPr>
              <a:t>’</a:t>
            </a:r>
            <a:r>
              <a:rPr lang="tr-TR" sz="2800" dirty="0" err="1">
                <a:latin typeface="Trebuchet MS" charset="0"/>
              </a:rPr>
              <a:t>li</a:t>
            </a:r>
            <a:r>
              <a:rPr lang="tr-TR" sz="2800" dirty="0">
                <a:latin typeface="Trebuchet MS" charset="0"/>
              </a:rPr>
              <a:t> yıllarda doğduğu kabul edilir.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800" dirty="0" err="1">
                <a:latin typeface="Trebuchet MS" charset="0"/>
              </a:rPr>
              <a:t>Auguste</a:t>
            </a:r>
            <a:r>
              <a:rPr lang="en-GB" sz="2800" dirty="0">
                <a:latin typeface="Trebuchet MS" charset="0"/>
              </a:rPr>
              <a:t> Comte</a:t>
            </a:r>
            <a:r>
              <a:rPr lang="tr-TR" sz="2800" dirty="0">
                <a:latin typeface="Trebuchet MS" charset="0"/>
              </a:rPr>
              <a:t>  (1798-1857).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tr-TR" sz="2800" dirty="0">
                <a:latin typeface="Trebuchet MS" charset="0"/>
              </a:rPr>
              <a:t>20. yy başlarından itibaren bağımsızlaşmaya başlamıştır.</a:t>
            </a:r>
            <a:endParaRPr lang="en-GB" sz="2800" dirty="0">
              <a:latin typeface="Trebuchet MS" charset="0"/>
            </a:endParaRPr>
          </a:p>
        </p:txBody>
      </p:sp>
      <p:sp>
        <p:nvSpPr>
          <p:cNvPr id="921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4A9679CF-38B4-BD44-A8ED-1AE123D50434}" type="slidenum">
              <a:rPr lang="tr-TR">
                <a:solidFill>
                  <a:schemeClr val="tx2"/>
                </a:solidFill>
              </a:rPr>
              <a:pPr/>
              <a:t>3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16887018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7273"/>
            <a:ext cx="8136904" cy="8943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dirty="0" smtClean="0">
                <a:solidFill>
                  <a:srgbClr val="00B050"/>
                </a:solidFill>
                <a:ea typeface="+mj-ea"/>
              </a:rPr>
              <a:t> D. Toplumsal Kontrol (Denetim) ve Eğitim </a:t>
            </a:r>
            <a:endParaRPr lang="tr-TR" sz="3200" dirty="0">
              <a:solidFill>
                <a:srgbClr val="00B050"/>
              </a:solidFill>
              <a:ea typeface="+mj-ea"/>
            </a:endParaRPr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>
          <a:xfrm>
            <a:off x="572877" y="1335405"/>
            <a:ext cx="7570998" cy="5248275"/>
          </a:xfrm>
        </p:spPr>
        <p:txBody>
          <a:bodyPr/>
          <a:lstStyle/>
          <a:p>
            <a:pPr algn="just"/>
            <a:r>
              <a:rPr lang="tr-TR" sz="2400" dirty="0">
                <a:latin typeface="Arial" charset="0"/>
                <a:cs typeface="Arial" charset="0"/>
              </a:rPr>
              <a:t>Toplumsal  kontrol,  bireylerin  toplumda  genel  geçer  olan  kuralları  benimsemeye  ve  bunlara  uygun  olarak  davranmaya  zorlanmasıdır. </a:t>
            </a:r>
            <a:endParaRPr lang="tr-TR" sz="2400" dirty="0" smtClean="0">
              <a:latin typeface="Arial" charset="0"/>
              <a:cs typeface="Arial" charset="0"/>
            </a:endParaRPr>
          </a:p>
          <a:p>
            <a:pPr algn="just"/>
            <a:endParaRPr lang="tr-TR" sz="2400" dirty="0">
              <a:latin typeface="Arial" charset="0"/>
              <a:cs typeface="Arial" charset="0"/>
            </a:endParaRPr>
          </a:p>
          <a:p>
            <a:pPr algn="just"/>
            <a:r>
              <a:rPr lang="tr-TR" sz="2400" dirty="0">
                <a:latin typeface="Arial" charset="0"/>
                <a:cs typeface="Arial" charset="0"/>
              </a:rPr>
              <a:t>Toplumdaki  huzur  ve  istikrarın sağlanması açısından toplumsal kontrol oldukça önemlidir. Bu kontrol çoğu zaman yazılı olmayan kurallarla  sağlanmaktadır ve </a:t>
            </a:r>
            <a:r>
              <a:rPr lang="tr-TR" sz="2400" dirty="0" err="1">
                <a:latin typeface="Arial" charset="0"/>
                <a:cs typeface="Arial" charset="0"/>
              </a:rPr>
              <a:t>formal</a:t>
            </a:r>
            <a:r>
              <a:rPr lang="tr-TR" sz="2400" dirty="0">
                <a:latin typeface="Arial" charset="0"/>
                <a:cs typeface="Arial" charset="0"/>
              </a:rPr>
              <a:t>  veya  </a:t>
            </a:r>
            <a:r>
              <a:rPr lang="tr-TR" sz="2400" dirty="0" err="1">
                <a:latin typeface="Arial" charset="0"/>
                <a:cs typeface="Arial" charset="0"/>
              </a:rPr>
              <a:t>informal</a:t>
            </a:r>
            <a:r>
              <a:rPr lang="tr-TR" sz="2400" dirty="0">
                <a:latin typeface="Arial" charset="0"/>
                <a:cs typeface="Arial" charset="0"/>
              </a:rPr>
              <a:t>  eğitim  yoluyla  bireylere  öğretilmektedir. </a:t>
            </a:r>
          </a:p>
          <a:p>
            <a:pPr>
              <a:buFont typeface="Wingdings 2" charset="0"/>
              <a:buNone/>
            </a:pPr>
            <a:endParaRPr lang="tr-TR" sz="1800" dirty="0">
              <a:latin typeface="Trebuchet MS" charset="0"/>
            </a:endParaRPr>
          </a:p>
        </p:txBody>
      </p:sp>
      <p:sp>
        <p:nvSpPr>
          <p:cNvPr id="45060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C8EEFE53-FA94-FE4E-B4D6-97D82506F120}" type="slidenum">
              <a:rPr lang="tr-TR">
                <a:solidFill>
                  <a:schemeClr val="tx2"/>
                </a:solidFill>
              </a:rPr>
              <a:pPr/>
              <a:t>30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4093362577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260648"/>
            <a:ext cx="7696200" cy="8943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dirty="0" smtClean="0">
                <a:solidFill>
                  <a:srgbClr val="00B050"/>
                </a:solidFill>
                <a:ea typeface="+mj-ea"/>
              </a:rPr>
              <a:t>D. Toplumsal Kontrol (Denetim) ve Eğitim </a:t>
            </a:r>
            <a:endParaRPr lang="tr-TR" sz="3200" dirty="0">
              <a:solidFill>
                <a:srgbClr val="00B050"/>
              </a:solidFill>
              <a:ea typeface="+mj-e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9725"/>
            <a:ext cx="7543800" cy="48466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400" dirty="0">
                <a:latin typeface="Arial" charset="0"/>
                <a:cs typeface="Arial" charset="0"/>
              </a:rPr>
              <a:t>Sıradan  birçok  olayla  ilgili  olarak insanların ortak tepkide bulunmasını sağlamak çoğu zaman zor olsa da, toplumun genelini ilgilendiren birçok  olayda  insanlar  hiçbir  yönlendirmeye  ihtiyaç  duymadan  ortak  tepkilerde  bulunabilmektedirler. </a:t>
            </a:r>
          </a:p>
          <a:p>
            <a:pPr>
              <a:lnSpc>
                <a:spcPct val="80000"/>
              </a:lnSpc>
            </a:pPr>
            <a:endParaRPr lang="tr-TR" sz="24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b="1" u="sng" dirty="0">
                <a:solidFill>
                  <a:srgbClr val="852F74"/>
                </a:solidFill>
                <a:latin typeface="Arial" charset="0"/>
                <a:cs typeface="Arial" charset="0"/>
              </a:rPr>
              <a:t>Örneğin,   </a:t>
            </a:r>
            <a:r>
              <a:rPr lang="tr-TR" sz="2400" dirty="0">
                <a:latin typeface="Arial" charset="0"/>
                <a:cs typeface="Arial" charset="0"/>
              </a:rPr>
              <a:t>bireysel   olarak   herkes   farklı   bir   takımı   desteklese   de,   milli   takımın   maçlarında   herkes   milli   takımı desteklemektedir. </a:t>
            </a:r>
          </a:p>
          <a:p>
            <a:pPr>
              <a:lnSpc>
                <a:spcPct val="80000"/>
              </a:lnSpc>
              <a:buFont typeface="Wingdings 2" charset="0"/>
              <a:buNone/>
            </a:pPr>
            <a:endParaRPr lang="tr-TR" sz="24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tr-TR" sz="2400" dirty="0">
                <a:latin typeface="Arial" charset="0"/>
                <a:cs typeface="Arial" charset="0"/>
              </a:rPr>
              <a:t>Bu  ortak  tepkiler  sayesinde  toplumsal  kontrol  sağlanması  kolaylaşmaktadır. </a:t>
            </a:r>
          </a:p>
          <a:p>
            <a:pPr>
              <a:lnSpc>
                <a:spcPct val="80000"/>
              </a:lnSpc>
            </a:pPr>
            <a:endParaRPr lang="tr-TR" sz="700" dirty="0">
              <a:latin typeface="Trebuchet MS" charset="0"/>
            </a:endParaRPr>
          </a:p>
          <a:p>
            <a:pPr>
              <a:lnSpc>
                <a:spcPct val="80000"/>
              </a:lnSpc>
            </a:pPr>
            <a:endParaRPr lang="tr-TR" sz="700" dirty="0">
              <a:latin typeface="Trebuchet MS" charset="0"/>
            </a:endParaRPr>
          </a:p>
        </p:txBody>
      </p:sp>
      <p:sp>
        <p:nvSpPr>
          <p:cNvPr id="46084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103A47EB-E85D-9A4F-8CC2-21E52336F062}" type="slidenum">
              <a:rPr lang="tr-TR">
                <a:solidFill>
                  <a:schemeClr val="tx2"/>
                </a:solidFill>
              </a:rPr>
              <a:pPr/>
              <a:t>31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1542239752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8600" y="549275"/>
            <a:ext cx="47529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Sosyal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laylar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latin typeface="+mn-lt"/>
                <a:ea typeface="+mn-ea"/>
              </a:rPr>
              <a:t>(</a:t>
            </a:r>
            <a:r>
              <a:rPr lang="tr-TR" sz="2400" dirty="0" err="1" smtClean="0">
                <a:latin typeface="+mn-lt"/>
                <a:ea typeface="+mn-ea"/>
              </a:rPr>
              <a:t>Social</a:t>
            </a:r>
            <a:r>
              <a:rPr lang="tr-TR" sz="2400" dirty="0" smtClean="0">
                <a:latin typeface="+mn-lt"/>
                <a:ea typeface="+mn-ea"/>
              </a:rPr>
              <a:t> </a:t>
            </a:r>
            <a:r>
              <a:rPr lang="tr-TR" sz="2400" dirty="0" err="1" smtClean="0">
                <a:latin typeface="+mn-lt"/>
                <a:ea typeface="+mn-ea"/>
              </a:rPr>
              <a:t>Phenomenon</a:t>
            </a:r>
            <a:r>
              <a:rPr lang="tr-TR" sz="2400" dirty="0" smtClean="0">
                <a:latin typeface="+mn-lt"/>
                <a:ea typeface="+mn-ea"/>
              </a:rPr>
              <a:t>)</a:t>
            </a:r>
            <a:endParaRPr lang="tr-TR" sz="2400" dirty="0">
              <a:latin typeface="+mn-lt"/>
              <a:ea typeface="+mn-ea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424238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00263"/>
            <a:ext cx="47244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6385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652963"/>
            <a:ext cx="2474912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757738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32251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200" dirty="0" smtClean="0">
                <a:solidFill>
                  <a:srgbClr val="FF0000"/>
                </a:solidFill>
                <a:ea typeface="+mj-ea"/>
              </a:rPr>
              <a:t>Özetlemek Gerekirse Eğitim ;</a:t>
            </a:r>
            <a:endParaRPr lang="tr-TR" sz="3200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017713"/>
            <a:ext cx="7777163" cy="4114800"/>
          </a:xfrm>
        </p:spPr>
        <p:txBody>
          <a:bodyPr>
            <a:normAutofit/>
          </a:bodyPr>
          <a:lstStyle/>
          <a:p>
            <a:r>
              <a:rPr lang="tr-TR" sz="2400">
                <a:latin typeface="Trebuchet MS" charset="0"/>
              </a:rPr>
              <a:t>Sosyal sınıf farklılıklarının azaltılmasında,</a:t>
            </a:r>
          </a:p>
          <a:p>
            <a:pPr>
              <a:buFont typeface="Wingdings" charset="0"/>
              <a:buNone/>
            </a:pPr>
            <a:endParaRPr lang="tr-TR" sz="2400">
              <a:latin typeface="Trebuchet MS" charset="0"/>
            </a:endParaRPr>
          </a:p>
          <a:p>
            <a:r>
              <a:rPr lang="tr-TR" sz="2400">
                <a:latin typeface="Trebuchet MS" charset="0"/>
              </a:rPr>
              <a:t>Toplumsal hareketliliğin gerçekleşmesinde,</a:t>
            </a:r>
          </a:p>
          <a:p>
            <a:pPr>
              <a:buFont typeface="Wingdings" charset="0"/>
              <a:buNone/>
            </a:pPr>
            <a:r>
              <a:rPr lang="tr-TR" sz="2400">
                <a:latin typeface="Trebuchet MS" charset="0"/>
              </a:rPr>
              <a:t> </a:t>
            </a:r>
          </a:p>
          <a:p>
            <a:r>
              <a:rPr lang="tr-TR" sz="2400">
                <a:latin typeface="Trebuchet MS" charset="0"/>
              </a:rPr>
              <a:t>Sosyo-kültürel bütünleşmenin sağlanmasında etkili bir araçtır.</a:t>
            </a:r>
            <a:endParaRPr lang="en-GB" sz="2400">
              <a:latin typeface="Trebuchet MS" charset="0"/>
            </a:endParaRPr>
          </a:p>
          <a:p>
            <a:endParaRPr lang="tr-TR" sz="2400">
              <a:latin typeface="Trebuchet MS" charset="0"/>
            </a:endParaRPr>
          </a:p>
        </p:txBody>
      </p:sp>
      <p:sp>
        <p:nvSpPr>
          <p:cNvPr id="4710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0BE67638-F456-3C45-A40A-B0A5DDC7ACA9}" type="slidenum">
              <a:rPr lang="tr-TR">
                <a:solidFill>
                  <a:schemeClr val="tx2"/>
                </a:solidFill>
              </a:rPr>
              <a:pPr/>
              <a:t>33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3893925066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dirty="0" smtClean="0">
                <a:solidFill>
                  <a:srgbClr val="FF0000"/>
                </a:solidFill>
                <a:ea typeface="+mj-ea"/>
              </a:rPr>
              <a:t>Eğitim Kurumlarının Toplumsal İşlevleri </a:t>
            </a:r>
            <a:endParaRPr lang="tr-TR" sz="3200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60575"/>
            <a:ext cx="7877137" cy="2881313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tr-TR" sz="2400" i="1" dirty="0">
                <a:latin typeface="Trebuchet MS" charset="0"/>
              </a:rPr>
              <a:t>Eğitim;</a:t>
            </a:r>
          </a:p>
          <a:p>
            <a:r>
              <a:rPr lang="tr-TR" sz="2400" i="1" dirty="0">
                <a:latin typeface="Trebuchet MS" charset="0"/>
              </a:rPr>
              <a:t>Bireyin bireysel yeteneklerini geliştirmek</a:t>
            </a:r>
          </a:p>
          <a:p>
            <a:r>
              <a:rPr lang="tr-TR" sz="2400" i="1" dirty="0">
                <a:latin typeface="Trebuchet MS" charset="0"/>
              </a:rPr>
              <a:t>Bireyin içinde yaşadığı topluma uyum sağlaması şeklinde iki noktaya vurgu yapmaktadır. </a:t>
            </a:r>
          </a:p>
          <a:p>
            <a:pPr>
              <a:buFont typeface="Wingdings" charset="0"/>
              <a:buNone/>
            </a:pPr>
            <a:endParaRPr lang="tr-TR" sz="1600" dirty="0">
              <a:latin typeface="Trebuchet MS" charset="0"/>
            </a:endParaRPr>
          </a:p>
        </p:txBody>
      </p:sp>
      <p:sp>
        <p:nvSpPr>
          <p:cNvPr id="4813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657233D2-2066-6F42-9881-D63904E915D6}" type="slidenum">
              <a:rPr lang="tr-TR">
                <a:solidFill>
                  <a:schemeClr val="tx2"/>
                </a:solidFill>
              </a:rPr>
              <a:pPr/>
              <a:t>34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2092627459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>
                <a:solidFill>
                  <a:srgbClr val="FF0000"/>
                </a:solidFill>
                <a:ea typeface="+mj-ea"/>
              </a:rPr>
              <a:t>Eğitim Kurumlarının Toplumsal İşlevleri</a:t>
            </a:r>
            <a:endParaRPr lang="tr-TR" sz="4000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7632700" cy="3384550"/>
          </a:xfrm>
        </p:spPr>
        <p:txBody>
          <a:bodyPr>
            <a:normAutofit/>
          </a:bodyPr>
          <a:lstStyle/>
          <a:p>
            <a:pPr marL="0" indent="0">
              <a:buFont typeface="Wingdings" charset="0"/>
              <a:buNone/>
              <a:tabLst>
                <a:tab pos="4751388" algn="l"/>
              </a:tabLst>
            </a:pPr>
            <a:r>
              <a:rPr lang="tr-TR" sz="2400" dirty="0">
                <a:latin typeface="Trebuchet MS" charset="0"/>
              </a:rPr>
              <a:t>Öyleyse eğitim bireyi hem  bireyselleştirmekte hem de toplumsallaştırmaktadır.</a:t>
            </a:r>
          </a:p>
          <a:p>
            <a:pPr marL="0" indent="0">
              <a:buFont typeface="Wingdings" charset="0"/>
              <a:buNone/>
              <a:tabLst>
                <a:tab pos="4751388" algn="l"/>
              </a:tabLst>
            </a:pPr>
            <a:endParaRPr lang="tr-TR" sz="2400" dirty="0">
              <a:latin typeface="Trebuchet MS" charset="0"/>
            </a:endParaRPr>
          </a:p>
          <a:p>
            <a:pPr marL="0" indent="0">
              <a:buFont typeface="Wingdings" charset="0"/>
              <a:buNone/>
              <a:tabLst>
                <a:tab pos="4751388" algn="l"/>
              </a:tabLst>
            </a:pPr>
            <a:r>
              <a:rPr lang="tr-TR" sz="2400" dirty="0">
                <a:latin typeface="Trebuchet MS" charset="0"/>
              </a:rPr>
              <a:t>Eğitim bireye toplum değerlerini, toplumsal kuralları, normları çeşitli yollarla öğreterek onu toplumsallaştırır. </a:t>
            </a:r>
          </a:p>
        </p:txBody>
      </p:sp>
      <p:sp>
        <p:nvSpPr>
          <p:cNvPr id="49154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213CE414-3F44-2A42-8986-09623B1E31BE}" type="slidenum">
              <a:rPr lang="tr-TR">
                <a:solidFill>
                  <a:schemeClr val="tx2"/>
                </a:solidFill>
              </a:rPr>
              <a:pPr/>
              <a:t>35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1263470985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772400" cy="1143000"/>
          </a:xfr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 smtClean="0">
                <a:solidFill>
                  <a:srgbClr val="FF0000"/>
                </a:solidFill>
                <a:ea typeface="+mj-ea"/>
              </a:rPr>
              <a:t>Eğitimde Fırsat Eşitliği... </a:t>
            </a:r>
            <a:endParaRPr lang="en-GB" sz="4000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428875"/>
            <a:ext cx="7743825" cy="366395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400" dirty="0">
                <a:latin typeface="Trebuchet MS" charset="0"/>
              </a:rPr>
              <a:t>Herkese eşit miktarda öğrenim imkanı,</a:t>
            </a:r>
          </a:p>
          <a:p>
            <a:pPr>
              <a:lnSpc>
                <a:spcPct val="70000"/>
              </a:lnSpc>
              <a:buFont typeface="Wingdings 2" charset="0"/>
              <a:buNone/>
            </a:pPr>
            <a:endParaRPr lang="tr-TR" sz="2400" dirty="0">
              <a:latin typeface="Trebuchet MS" charset="0"/>
            </a:endParaRPr>
          </a:p>
          <a:p>
            <a:pPr>
              <a:lnSpc>
                <a:spcPct val="70000"/>
              </a:lnSpc>
            </a:pPr>
            <a:r>
              <a:rPr lang="tr-TR" sz="2400" dirty="0">
                <a:latin typeface="Trebuchet MS" charset="0"/>
              </a:rPr>
              <a:t>Asgari ölçüde öğrenim görme hakkı,</a:t>
            </a:r>
          </a:p>
          <a:p>
            <a:pPr>
              <a:lnSpc>
                <a:spcPct val="70000"/>
              </a:lnSpc>
              <a:buFont typeface="Wingdings 2" charset="0"/>
              <a:buNone/>
            </a:pPr>
            <a:endParaRPr lang="tr-TR" sz="2400" dirty="0">
              <a:latin typeface="Trebuchet MS" charset="0"/>
            </a:endParaRPr>
          </a:p>
          <a:p>
            <a:pPr>
              <a:lnSpc>
                <a:spcPct val="70000"/>
              </a:lnSpc>
            </a:pPr>
            <a:r>
              <a:rPr lang="tr-TR" sz="2400" dirty="0">
                <a:latin typeface="Trebuchet MS" charset="0"/>
              </a:rPr>
              <a:t>Sahip olunan yeteneklerin ve zihinsel potansiyelin tamamından yararlanılacak bir eğitim-öğretim</a:t>
            </a:r>
          </a:p>
          <a:p>
            <a:pPr>
              <a:lnSpc>
                <a:spcPct val="70000"/>
              </a:lnSpc>
              <a:buFont typeface="Wingdings 2" charset="0"/>
              <a:buNone/>
            </a:pPr>
            <a:endParaRPr lang="tr-TR" sz="2400" dirty="0">
              <a:latin typeface="Trebuchet MS" charset="0"/>
            </a:endParaRPr>
          </a:p>
          <a:p>
            <a:pPr>
              <a:lnSpc>
                <a:spcPct val="70000"/>
              </a:lnSpc>
            </a:pPr>
            <a:r>
              <a:rPr lang="tr-TR" sz="2400" dirty="0">
                <a:latin typeface="Trebuchet MS" charset="0"/>
              </a:rPr>
              <a:t>Eğitimin en üst seviyelerine çıkabilme hakkının </a:t>
            </a:r>
            <a:r>
              <a:rPr lang="tr-TR" sz="2400" dirty="0" smtClean="0">
                <a:latin typeface="Trebuchet MS" charset="0"/>
              </a:rPr>
              <a:t>sağlanmasıyla eğitimde fırsat eşitliği sağlanabilir.....</a:t>
            </a:r>
            <a:r>
              <a:rPr lang="tr-TR" dirty="0" smtClean="0">
                <a:latin typeface="Trebuchet MS" charset="0"/>
              </a:rPr>
              <a:t>  </a:t>
            </a:r>
            <a:endParaRPr lang="en-GB" dirty="0">
              <a:solidFill>
                <a:schemeClr val="accent2"/>
              </a:solidFill>
              <a:latin typeface="Trebuchet MS" charset="0"/>
            </a:endParaRPr>
          </a:p>
        </p:txBody>
      </p:sp>
      <p:sp>
        <p:nvSpPr>
          <p:cNvPr id="5120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6020CC2A-48F7-7C47-96F7-3C99D8D48817}" type="slidenum">
              <a:rPr lang="tr-TR">
                <a:solidFill>
                  <a:schemeClr val="tx2"/>
                </a:solidFill>
              </a:rPr>
              <a:pPr/>
              <a:t>36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32714799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63600" y="333375"/>
            <a:ext cx="72723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Toplum Bilim </a:t>
            </a:r>
            <a:r>
              <a:rPr lang="tr-TR" dirty="0">
                <a:latin typeface="+mn-lt"/>
                <a:ea typeface="+mn-ea"/>
              </a:rPr>
              <a:t>(</a:t>
            </a:r>
            <a:r>
              <a:rPr lang="tr-TR" dirty="0" err="1">
                <a:latin typeface="+mn-lt"/>
                <a:ea typeface="+mn-ea"/>
              </a:rPr>
              <a:t>The</a:t>
            </a:r>
            <a:r>
              <a:rPr lang="tr-TR" dirty="0">
                <a:latin typeface="+mn-lt"/>
                <a:ea typeface="+mn-ea"/>
              </a:rPr>
              <a:t> </a:t>
            </a:r>
            <a:r>
              <a:rPr lang="tr-TR" dirty="0" err="1">
                <a:latin typeface="+mn-lt"/>
                <a:ea typeface="+mn-ea"/>
              </a:rPr>
              <a:t>Science</a:t>
            </a:r>
            <a:r>
              <a:rPr lang="tr-TR" dirty="0">
                <a:latin typeface="+mn-lt"/>
                <a:ea typeface="+mn-ea"/>
              </a:rPr>
              <a:t> of </a:t>
            </a:r>
            <a:r>
              <a:rPr lang="tr-TR" dirty="0" err="1">
                <a:latin typeface="+mn-lt"/>
                <a:ea typeface="+mn-ea"/>
              </a:rPr>
              <a:t>Society</a:t>
            </a:r>
            <a:r>
              <a:rPr lang="tr-TR" dirty="0">
                <a:latin typeface="+mn-lt"/>
                <a:ea typeface="+mn-ea"/>
              </a:rPr>
              <a:t>)</a:t>
            </a:r>
          </a:p>
        </p:txBody>
      </p:sp>
      <p:sp>
        <p:nvSpPr>
          <p:cNvPr id="3075" name="Metin kutusu 2"/>
          <p:cNvSpPr txBox="1">
            <a:spLocks noChangeArrowheads="1"/>
          </p:cNvSpPr>
          <p:nvPr/>
        </p:nvSpPr>
        <p:spPr bwMode="auto">
          <a:xfrm>
            <a:off x="755650" y="5949950"/>
            <a:ext cx="7632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2400"/>
              <a:t>Bireyler bir hücre, toplum bir organizma gibidir (H.Spencer)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138238"/>
            <a:ext cx="69246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872851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 smtClean="0">
                <a:ea typeface="+mj-ea"/>
              </a:rPr>
              <a:t>Eğitim sosyolojisi</a:t>
            </a:r>
            <a:endParaRPr lang="tr-TR" sz="4000" dirty="0">
              <a:ea typeface="+mj-ea"/>
            </a:endParaRPr>
          </a:p>
        </p:txBody>
      </p:sp>
      <p:sp>
        <p:nvSpPr>
          <p:cNvPr id="12290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2723947B-1362-B744-93EE-9954F6E49F97}" type="slidenum">
              <a:rPr lang="tr-TR">
                <a:solidFill>
                  <a:schemeClr val="tx2"/>
                </a:solidFill>
              </a:rPr>
              <a:pPr/>
              <a:t>5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1979613" y="2636838"/>
            <a:ext cx="3024187" cy="24495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rebuchet MS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4140200" y="2565400"/>
            <a:ext cx="3168650" cy="25209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rebuchet MS" charset="0"/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258888" y="2349500"/>
            <a:ext cx="1296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b="1"/>
              <a:t>EĞİTİM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6732588" y="2060575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b="1"/>
              <a:t>SOSYOLOJİ</a:t>
            </a:r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4572000" y="43656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2916238" y="5445125"/>
            <a:ext cx="345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b="1"/>
              <a:t>EĞİTİM SOSYOLOJİSİ</a:t>
            </a:r>
          </a:p>
        </p:txBody>
      </p:sp>
      <p:sp>
        <p:nvSpPr>
          <p:cNvPr id="11" name="10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68974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57193" cy="38164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sz="2800" b="1" dirty="0">
                <a:solidFill>
                  <a:srgbClr val="0C788E"/>
                </a:solidFill>
                <a:latin typeface="Tahoma" charset="0"/>
              </a:rPr>
              <a:t>EĞİTİM SOSYOLOJİSİ:</a:t>
            </a:r>
          </a:p>
          <a:p>
            <a:pPr algn="ctr" eaLnBrk="1" hangingPunct="1">
              <a:buFont typeface="Wingdings" charset="0"/>
              <a:buNone/>
            </a:pPr>
            <a:r>
              <a:rPr lang="tr-TR" dirty="0">
                <a:latin typeface="Tahoma" charset="0"/>
              </a:rPr>
              <a:t>    </a:t>
            </a:r>
            <a:r>
              <a:rPr lang="tr-TR" sz="2800" dirty="0">
                <a:solidFill>
                  <a:schemeClr val="tx1"/>
                </a:solidFill>
                <a:latin typeface="Tahoma" charset="0"/>
              </a:rPr>
              <a:t>Toplumbilimin ilkelerini, kurallarını, ulusal ve çevresel düzeydeki eğitim sorunlarına uygulayan ve genellikle çevre-okul ilişkileri, öğretmenin toplumsal görevi, okulun toplumdaki yeri, okul etkinliklerine biçim veren toplumsal </a:t>
            </a:r>
            <a:r>
              <a:rPr lang="tr-TR" sz="2800" dirty="0" smtClean="0">
                <a:solidFill>
                  <a:schemeClr val="tx1"/>
                </a:solidFill>
                <a:latin typeface="Tahoma" charset="0"/>
              </a:rPr>
              <a:t>etkenler vb</a:t>
            </a:r>
            <a:r>
              <a:rPr lang="tr-TR" sz="2800" dirty="0">
                <a:solidFill>
                  <a:schemeClr val="tx1"/>
                </a:solidFill>
                <a:latin typeface="Tahoma" charset="0"/>
              </a:rPr>
              <a:t>. konular üzerinde inceleme ve araştırmalar yapan toplumbilim dalı</a:t>
            </a:r>
            <a:r>
              <a:rPr lang="tr-TR" sz="2800" dirty="0" smtClean="0">
                <a:solidFill>
                  <a:schemeClr val="tx1"/>
                </a:solidFill>
                <a:latin typeface="Tahoma" charset="0"/>
              </a:rPr>
              <a:t>.</a:t>
            </a:r>
            <a:endParaRPr lang="tr-TR" sz="2800" dirty="0">
              <a:solidFill>
                <a:schemeClr val="tx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29361"/>
      </p:ext>
    </p:extLst>
  </p:cSld>
  <p:clrMapOvr>
    <a:masterClrMapping/>
  </p:clrMapOvr>
  <p:transition spd="med">
    <p:cover dir="l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1648" y="320040"/>
            <a:ext cx="8286776" cy="7515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cap="none" dirty="0" smtClean="0">
                <a:latin typeface="Arial" pitchFamily="34" charset="0"/>
                <a:ea typeface="+mj-ea"/>
                <a:cs typeface="Arial" pitchFamily="34" charset="0"/>
              </a:rPr>
              <a:t>Eğitim Sosyolojisinin Çalışma Alanı</a:t>
            </a:r>
            <a:endParaRPr lang="tr-TR" dirty="0">
              <a:ea typeface="+mj-e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388" y="1609725"/>
            <a:ext cx="7777162" cy="4962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latin typeface="Trebuchet MS" charset="0"/>
              </a:rPr>
              <a:t>Toplumsal  yapı  içerisinde  eğitim  sorunlarına  ilişkin  araştırma  yapan  bir  disiplindir.</a:t>
            </a:r>
          </a:p>
          <a:p>
            <a:pPr>
              <a:lnSpc>
                <a:spcPct val="90000"/>
              </a:lnSpc>
            </a:pPr>
            <a:endParaRPr lang="tr-TR" sz="2400" dirty="0">
              <a:latin typeface="Trebuchet MS" charset="0"/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latin typeface="Trebuchet MS" charset="0"/>
              </a:rPr>
              <a:t>Toplumun  kültürüne  uygun  bir  eğitim     politikasının  belirlenmesi  ile  ilgili  çalışmaların temelini oluşturur. </a:t>
            </a:r>
          </a:p>
          <a:p>
            <a:pPr>
              <a:lnSpc>
                <a:spcPct val="90000"/>
              </a:lnSpc>
            </a:pPr>
            <a:endParaRPr lang="tr-TR" sz="2400" dirty="0">
              <a:latin typeface="Trebuchet MS" charset="0"/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latin typeface="Trebuchet MS" charset="0"/>
              </a:rPr>
              <a:t>Eğitim ve öğretim faaliyetleri aracılığı ile var olan birikimin  gelecek kuşaklara nasıl aktarılacağı ve toplumun ihtiyaç  duyduğu bireylerin nasıl yetiştirilmesi gerektiği de eğitim   sosyolojisinin  çalışma  alanındadır</a:t>
            </a:r>
            <a:r>
              <a:rPr lang="tr-TR" sz="2000" dirty="0">
                <a:latin typeface="Trebuchet MS" charset="0"/>
              </a:rPr>
              <a:t>. </a:t>
            </a:r>
          </a:p>
        </p:txBody>
      </p:sp>
      <p:sp>
        <p:nvSpPr>
          <p:cNvPr id="14340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550C543F-563B-2648-941B-C24AF63840DD}" type="slidenum">
              <a:rPr lang="tr-TR">
                <a:solidFill>
                  <a:schemeClr val="tx2"/>
                </a:solidFill>
              </a:rPr>
              <a:pPr/>
              <a:t>7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2635464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79" y="177044"/>
            <a:ext cx="74914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cap="none" dirty="0" smtClean="0">
                <a:latin typeface="Arial" pitchFamily="34" charset="0"/>
                <a:ea typeface="+mj-ea"/>
                <a:cs typeface="Arial" pitchFamily="34" charset="0"/>
              </a:rPr>
              <a:t>Eğitim Sosyolojisinin Çalışma Alanı</a:t>
            </a:r>
            <a:endParaRPr lang="tr-TR" sz="4000" dirty="0">
              <a:ea typeface="+mj-ea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09740" y="1916832"/>
            <a:ext cx="7786688" cy="3998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>
                <a:latin typeface="Trebuchet MS" charset="0"/>
              </a:rPr>
              <a:t>Toplumsallaşma ve toplumsallaşmaya eğitim kurumları ve diğer kurumların etkileri</a:t>
            </a:r>
          </a:p>
          <a:p>
            <a:pPr>
              <a:lnSpc>
                <a:spcPct val="90000"/>
              </a:lnSpc>
            </a:pPr>
            <a:r>
              <a:rPr lang="tr-TR" sz="2800" dirty="0">
                <a:latin typeface="Trebuchet MS" charset="0"/>
              </a:rPr>
              <a:t>Toplumsal değişme, toplumsal hareketlilik, toplumsal ilişkiler ve </a:t>
            </a:r>
            <a:r>
              <a:rPr lang="tr-TR" sz="2800" dirty="0" smtClean="0">
                <a:latin typeface="Trebuchet MS" charset="0"/>
              </a:rPr>
              <a:t>toplumsal </a:t>
            </a:r>
            <a:r>
              <a:rPr lang="tr-TR" sz="2800" dirty="0" err="1" smtClean="0">
                <a:latin typeface="Trebuchet MS" charset="0"/>
              </a:rPr>
              <a:t>tabakalaşmada</a:t>
            </a:r>
            <a:r>
              <a:rPr lang="tr-TR" sz="2800" dirty="0" smtClean="0">
                <a:latin typeface="Trebuchet MS" charset="0"/>
              </a:rPr>
              <a:t> </a:t>
            </a:r>
            <a:r>
              <a:rPr lang="tr-TR" sz="2800" dirty="0">
                <a:latin typeface="Trebuchet MS" charset="0"/>
              </a:rPr>
              <a:t>eğitimin rolü</a:t>
            </a:r>
          </a:p>
          <a:p>
            <a:pPr>
              <a:lnSpc>
                <a:spcPct val="90000"/>
              </a:lnSpc>
            </a:pPr>
            <a:r>
              <a:rPr lang="tr-TR" sz="2800" dirty="0">
                <a:latin typeface="Trebuchet MS" charset="0"/>
              </a:rPr>
              <a:t>Toplumda rol ve statü kazanmada eğitimin etkisi</a:t>
            </a:r>
          </a:p>
          <a:p>
            <a:pPr>
              <a:lnSpc>
                <a:spcPct val="90000"/>
              </a:lnSpc>
            </a:pPr>
            <a:r>
              <a:rPr lang="tr-TR" sz="2800" dirty="0">
                <a:latin typeface="Trebuchet MS" charset="0"/>
              </a:rPr>
              <a:t>Sosyal adalet ve eğitimde fırsat eşitliği</a:t>
            </a:r>
          </a:p>
        </p:txBody>
      </p:sp>
      <p:sp>
        <p:nvSpPr>
          <p:cNvPr id="1536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6F48F7AD-684B-ED43-B6E6-346684F0272B}" type="slidenum">
              <a:rPr lang="tr-TR">
                <a:solidFill>
                  <a:schemeClr val="tx2"/>
                </a:solidFill>
              </a:rPr>
              <a:pPr/>
              <a:t>8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 rot="10800000">
            <a:off x="8286776" y="71462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36991037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26" y="132202"/>
            <a:ext cx="8072462" cy="8229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cap="none" dirty="0" smtClean="0">
                <a:latin typeface="Arial" pitchFamily="34" charset="0"/>
                <a:ea typeface="+mj-ea"/>
                <a:cs typeface="Arial" pitchFamily="34" charset="0"/>
              </a:rPr>
              <a:t>Eğitim Sosyolojisinin Çalışma Alanı</a:t>
            </a:r>
            <a:endParaRPr lang="tr-TR" dirty="0">
              <a:ea typeface="+mj-ea"/>
            </a:endParaRPr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464556"/>
              </p:ext>
            </p:extLst>
          </p:nvPr>
        </p:nvGraphicFramePr>
        <p:xfrm>
          <a:off x="107504" y="857232"/>
          <a:ext cx="8043890" cy="559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BC772959-C210-7E4E-9CCA-075316E5BEB6}" type="slidenum">
              <a:rPr lang="tr-TR">
                <a:solidFill>
                  <a:schemeClr val="tx2"/>
                </a:solidFill>
              </a:rPr>
              <a:pPr/>
              <a:t>9</a:t>
            </a:fld>
            <a:endParaRPr lang="tr-TR">
              <a:solidFill>
                <a:schemeClr val="tx2"/>
              </a:solidFill>
            </a:endParaRPr>
          </a:p>
        </p:txBody>
      </p:sp>
      <p:sp>
        <p:nvSpPr>
          <p:cNvPr id="5" name="4 Beşgen"/>
          <p:cNvSpPr/>
          <p:nvPr/>
        </p:nvSpPr>
        <p:spPr>
          <a:xfrm rot="10800000">
            <a:off x="8286776" y="0"/>
            <a:ext cx="857224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EĞİTİMİN TOPLUMSAL TEMELLERİ</a:t>
            </a:r>
          </a:p>
        </p:txBody>
      </p:sp>
    </p:spTree>
    <p:extLst>
      <p:ext uri="{BB962C8B-B14F-4D97-AF65-F5344CB8AC3E}">
        <p14:creationId xmlns:p14="http://schemas.microsoft.com/office/powerpoint/2010/main" val="20606543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18515</TotalTime>
  <Words>1450</Words>
  <Application>Microsoft Office PowerPoint</Application>
  <PresentationFormat>Ekran Gösterisi (4:3)</PresentationFormat>
  <Paragraphs>247</Paragraphs>
  <Slides>36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Diseño predeterminado</vt:lpstr>
      <vt:lpstr>Eğitimin Sosyolojik (Toplumsal) Temelleri</vt:lpstr>
      <vt:lpstr>Sosyoloji</vt:lpstr>
      <vt:lpstr>Sosyoloji...</vt:lpstr>
      <vt:lpstr>PowerPoint Sunusu</vt:lpstr>
      <vt:lpstr>Eğitim sosyolojisi</vt:lpstr>
      <vt:lpstr>PowerPoint Sunusu</vt:lpstr>
      <vt:lpstr>Eğitim Sosyolojisinin Çalışma Alanı</vt:lpstr>
      <vt:lpstr>Eğitim Sosyolojisinin Çalışma Alanı</vt:lpstr>
      <vt:lpstr>Eğitim Sosyolojisinin Çalışma Alanı</vt:lpstr>
      <vt:lpstr>Eğitimin İşlevleri</vt:lpstr>
      <vt:lpstr>PowerPoint Sunusu</vt:lpstr>
      <vt:lpstr>1. TOPLUMSALLAŞTIRMA</vt:lpstr>
      <vt:lpstr>2. KÜLTÜREL  MİRASI  AKTARMA</vt:lpstr>
      <vt:lpstr>3. SİYASAL  İŞLEVİ</vt:lpstr>
      <vt:lpstr>4. SEÇME VE YÖNELTME İŞLEVİ</vt:lpstr>
      <vt:lpstr>5. BİREYİ  GELİŞTİRME  İŞLEVİ</vt:lpstr>
      <vt:lpstr>6. EKONOMİK İŞLEVİ</vt:lpstr>
      <vt:lpstr>Eğitimin Gizli İşlevleri</vt:lpstr>
      <vt:lpstr>Eğitimin Toplumsal Kurum ve Süreçlerle İlişkisi</vt:lpstr>
      <vt:lpstr>Eğitimin Toplumsal Kurum ve Süreçlerle İlişkisi</vt:lpstr>
      <vt:lpstr>Eğitimin Toplumsal Süreçlerle İlişkisi</vt:lpstr>
      <vt:lpstr>A.   Sosyalleşme ve Eğitim </vt:lpstr>
      <vt:lpstr>B. Toplumsal Değişme ve Eğitim </vt:lpstr>
      <vt:lpstr>C. Toplumsal Hareketlilik ve Eğitim </vt:lpstr>
      <vt:lpstr>Toplumsal Hareketlilik</vt:lpstr>
      <vt:lpstr>PowerPoint Sunusu</vt:lpstr>
      <vt:lpstr>Toplumsal Hareketlilik</vt:lpstr>
      <vt:lpstr>Toplumsal Hareketlilikte Eğitimin Rolü </vt:lpstr>
      <vt:lpstr>Toplumsal Hareketlilikte Eğitimin Rolü</vt:lpstr>
      <vt:lpstr> D. Toplumsal Kontrol (Denetim) ve Eğitim </vt:lpstr>
      <vt:lpstr>D. Toplumsal Kontrol (Denetim) ve Eğitim </vt:lpstr>
      <vt:lpstr>PowerPoint Sunusu</vt:lpstr>
      <vt:lpstr>Özetlemek Gerekirse Eğitim ;</vt:lpstr>
      <vt:lpstr>Eğitim Kurumlarının Toplumsal İşlevleri </vt:lpstr>
      <vt:lpstr>Eğitim Kurumlarının Toplumsal İşlevleri</vt:lpstr>
      <vt:lpstr>Eğitimde Fırsat Eşitliği...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Öğretmenlik</cp:lastModifiedBy>
  <cp:revision>819</cp:revision>
  <dcterms:created xsi:type="dcterms:W3CDTF">2010-05-23T14:28:12Z</dcterms:created>
  <dcterms:modified xsi:type="dcterms:W3CDTF">2017-11-28T12:42:57Z</dcterms:modified>
</cp:coreProperties>
</file>