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F80C-A784-43E2-A091-CA450066F2D5}" type="datetimeFigureOut">
              <a:rPr lang="tr-TR" smtClean="0"/>
              <a:t>24.9.2017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D515-64B9-4A00-A95D-753EB486C7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802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F80C-A784-43E2-A091-CA450066F2D5}" type="datetimeFigureOut">
              <a:rPr lang="tr-TR" smtClean="0"/>
              <a:t>24.9.2017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D515-64B9-4A00-A95D-753EB486C7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256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F80C-A784-43E2-A091-CA450066F2D5}" type="datetimeFigureOut">
              <a:rPr lang="tr-TR" smtClean="0"/>
              <a:t>24.9.2017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D515-64B9-4A00-A95D-753EB486C7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953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F80C-A784-43E2-A091-CA450066F2D5}" type="datetimeFigureOut">
              <a:rPr lang="tr-TR" smtClean="0"/>
              <a:t>24.9.2017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D515-64B9-4A00-A95D-753EB486C7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245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F80C-A784-43E2-A091-CA450066F2D5}" type="datetimeFigureOut">
              <a:rPr lang="tr-TR" smtClean="0"/>
              <a:t>24.9.2017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D515-64B9-4A00-A95D-753EB486C7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323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F80C-A784-43E2-A091-CA450066F2D5}" type="datetimeFigureOut">
              <a:rPr lang="tr-TR" smtClean="0"/>
              <a:t>24.9.2017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D515-64B9-4A00-A95D-753EB486C7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35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F80C-A784-43E2-A091-CA450066F2D5}" type="datetimeFigureOut">
              <a:rPr lang="tr-TR" smtClean="0"/>
              <a:t>24.9.2017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D515-64B9-4A00-A95D-753EB486C7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71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F80C-A784-43E2-A091-CA450066F2D5}" type="datetimeFigureOut">
              <a:rPr lang="tr-TR" smtClean="0"/>
              <a:t>24.9.2017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D515-64B9-4A00-A95D-753EB486C7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915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F80C-A784-43E2-A091-CA450066F2D5}" type="datetimeFigureOut">
              <a:rPr lang="tr-TR" smtClean="0"/>
              <a:t>24.9.2017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D515-64B9-4A00-A95D-753EB486C7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60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F80C-A784-43E2-A091-CA450066F2D5}" type="datetimeFigureOut">
              <a:rPr lang="tr-TR" smtClean="0"/>
              <a:t>24.9.2017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D515-64B9-4A00-A95D-753EB486C7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001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F80C-A784-43E2-A091-CA450066F2D5}" type="datetimeFigureOut">
              <a:rPr lang="tr-TR" smtClean="0"/>
              <a:t>24.9.2017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D515-64B9-4A00-A95D-753EB486C7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08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7F80C-A784-43E2-A091-CA450066F2D5}" type="datetimeFigureOut">
              <a:rPr lang="tr-TR" smtClean="0"/>
              <a:t>24.9.2017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CD515-64B9-4A00-A95D-753EB486C7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16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28" y="1468582"/>
            <a:ext cx="8661672" cy="3435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35852" y="5239481"/>
            <a:ext cx="7700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YRD.DOÇ.DR.NEHİR VAROL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10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3" y="1055687"/>
            <a:ext cx="6572539" cy="493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6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1733838"/>
            <a:ext cx="5553652" cy="371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4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45" y="1206356"/>
            <a:ext cx="5724814" cy="449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4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31" y="308009"/>
            <a:ext cx="7372951" cy="63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2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510" y="1073437"/>
            <a:ext cx="4708525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2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97" y="1170334"/>
            <a:ext cx="10474742" cy="45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6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12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nehir nehir</dc:creator>
  <cp:lastModifiedBy>nehir nehir</cp:lastModifiedBy>
  <cp:revision>4</cp:revision>
  <dcterms:created xsi:type="dcterms:W3CDTF">2017-09-24T19:27:32Z</dcterms:created>
  <dcterms:modified xsi:type="dcterms:W3CDTF">2017-09-24T19:34:10Z</dcterms:modified>
</cp:coreProperties>
</file>