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307" r:id="rId3"/>
    <p:sldId id="305" r:id="rId4"/>
    <p:sldId id="306" r:id="rId5"/>
    <p:sldId id="279" r:id="rId6"/>
    <p:sldId id="280" r:id="rId7"/>
    <p:sldId id="281" r:id="rId8"/>
    <p:sldId id="282" r:id="rId9"/>
    <p:sldId id="277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06" autoAdjust="0"/>
    <p:restoredTop sz="94660"/>
  </p:normalViewPr>
  <p:slideViewPr>
    <p:cSldViewPr snapToGrid="0">
      <p:cViewPr varScale="1">
        <p:scale>
          <a:sx n="58" d="100"/>
          <a:sy n="58" d="100"/>
        </p:scale>
        <p:origin x="56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3C3DF-3A25-4966-9D7B-32E4F8574E08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972BB-0D7C-4C79-B17E-40058160A9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54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F957-2C38-4C79-9125-6FFB4C65CF0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78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23E3-3052-4920-A11C-1FB24544357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34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AF957-2C38-4C79-9125-6FFB4C65CF0E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05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A87C-FE6A-4E69-8E5F-042BFAB064A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895-430C-402D-8261-5EEFEED83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428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A87C-FE6A-4E69-8E5F-042BFAB064A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895-430C-402D-8261-5EEFEED83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799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A87C-FE6A-4E69-8E5F-042BFAB064A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895-430C-402D-8261-5EEFEED83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98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A87C-FE6A-4E69-8E5F-042BFAB064A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895-430C-402D-8261-5EEFEED83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346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A87C-FE6A-4E69-8E5F-042BFAB064A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895-430C-402D-8261-5EEFEED83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89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A87C-FE6A-4E69-8E5F-042BFAB064A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895-430C-402D-8261-5EEFEED83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47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A87C-FE6A-4E69-8E5F-042BFAB064A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895-430C-402D-8261-5EEFEED83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018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A87C-FE6A-4E69-8E5F-042BFAB064A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895-430C-402D-8261-5EEFEED83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085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A87C-FE6A-4E69-8E5F-042BFAB064A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895-430C-402D-8261-5EEFEED83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814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A87C-FE6A-4E69-8E5F-042BFAB064A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895-430C-402D-8261-5EEFEED83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04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A87C-FE6A-4E69-8E5F-042BFAB064A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895-430C-402D-8261-5EEFEED83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509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0A87C-FE6A-4E69-8E5F-042BFAB064AC}" type="datetimeFigureOut">
              <a:rPr lang="tr-TR" smtClean="0"/>
              <a:t>17.10.2024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BD895-430C-402D-8261-5EEFEED83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9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66338" t="24099" r="22001" b="28889"/>
          <a:stretch/>
        </p:blipFill>
        <p:spPr>
          <a:xfrm>
            <a:off x="8926671" y="2713703"/>
            <a:ext cx="3265329" cy="403903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1" y="2974769"/>
            <a:ext cx="2453140" cy="3902896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1306863" y="384000"/>
            <a:ext cx="9144000" cy="2556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ETLİK ÖRDEK ve KAZ YETİŞTİRME</a:t>
            </a:r>
          </a:p>
          <a:p>
            <a:pPr>
              <a:lnSpc>
                <a:spcPct val="160000"/>
              </a:lnSpc>
            </a:pP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 KANATLILARI ÜRÜNLERİ</a:t>
            </a: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512848" y="490385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Öğr. Üyesi Ahmet UÇAR</a:t>
            </a:r>
          </a:p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Hindi ve Su Kanatlıları Yetiştirme Dersi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 Ziraat Fakültesi Zootekni Bölümü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6007" r="933" b="14308"/>
          <a:stretch/>
        </p:blipFill>
        <p:spPr>
          <a:xfrm>
            <a:off x="4667495" y="2838539"/>
            <a:ext cx="2264306" cy="18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Ördek ve Kaz Yetiştiriciliğinde temel hedef yine tüm kanatlı türlerinde yoğunlukla üzerinde durulduğu gibi et verimidir. Bunun yanı sıra bazı ördek </a:t>
            </a:r>
            <a:r>
              <a:rPr 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genotiplerinde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sofralık yumurta verimi de önem arz etmektedir. Her iki türde de tüy, karaciğer, sakatat, baş ve ayaklar gibi çok çeşitli temel ve yan ürünler elde edilmektedir.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8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64609" t="23127" r="12640" b="24988"/>
          <a:stretch/>
        </p:blipFill>
        <p:spPr>
          <a:xfrm>
            <a:off x="1148861" y="0"/>
            <a:ext cx="9648093" cy="675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4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70370" t="12024" r="19023" b="21465"/>
          <a:stretch/>
        </p:blipFill>
        <p:spPr>
          <a:xfrm rot="5400000">
            <a:off x="2858323" y="-2693730"/>
            <a:ext cx="6187439" cy="1190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0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7319" t="18401" r="31319" b="10401"/>
          <a:stretch/>
        </p:blipFill>
        <p:spPr>
          <a:xfrm>
            <a:off x="1298328" y="89193"/>
            <a:ext cx="8790038" cy="67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0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7243" t="48623" r="32109" b="26316"/>
          <a:stretch/>
        </p:blipFill>
        <p:spPr>
          <a:xfrm>
            <a:off x="1071715" y="1140541"/>
            <a:ext cx="9497471" cy="42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5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1808" t="29233" r="27150" b="15965"/>
          <a:stretch/>
        </p:blipFill>
        <p:spPr>
          <a:xfrm>
            <a:off x="393289" y="68825"/>
            <a:ext cx="10793979" cy="651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1309" t="20881" r="26450" b="53457"/>
          <a:stretch/>
        </p:blipFill>
        <p:spPr>
          <a:xfrm>
            <a:off x="324464" y="1150373"/>
            <a:ext cx="11457858" cy="31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5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66338" t="24099" r="22001" b="28889"/>
          <a:stretch/>
        </p:blipFill>
        <p:spPr>
          <a:xfrm>
            <a:off x="8926671" y="2713703"/>
            <a:ext cx="3265329" cy="403903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1" y="2974769"/>
            <a:ext cx="2453140" cy="3902896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1306863" y="384000"/>
            <a:ext cx="9144000" cy="25563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ETLİK ÖRDEK ve KAZ YETİŞTİRME</a:t>
            </a:r>
          </a:p>
          <a:p>
            <a:pPr>
              <a:lnSpc>
                <a:spcPct val="160000"/>
              </a:lnSpc>
            </a:pP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 KANATLILARI ÜRÜNLERİ</a:t>
            </a: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1512848" y="490385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Öğr. Üyesi Ahmet UÇAR</a:t>
            </a:r>
          </a:p>
          <a:p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Hindi ve Su Kanatlıları Yetiştirme Dersi</a:t>
            </a:r>
          </a:p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 Ziraat Fakültesi Zootekni Bölümü</a:t>
            </a:r>
          </a:p>
          <a:p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16007" r="933" b="14308"/>
          <a:stretch/>
        </p:blipFill>
        <p:spPr>
          <a:xfrm>
            <a:off x="4667495" y="2838539"/>
            <a:ext cx="2264306" cy="18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116</Words>
  <Application>Microsoft Office PowerPoint</Application>
  <PresentationFormat>Geniş ekran</PresentationFormat>
  <Paragraphs>19</Paragraphs>
  <Slides>9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Teması</vt:lpstr>
      <vt:lpstr>PowerPoint Sunusu</vt:lpstr>
      <vt:lpstr>Giriş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REVIEWER</dc:creator>
  <cp:lastModifiedBy>PC</cp:lastModifiedBy>
  <cp:revision>17</cp:revision>
  <dcterms:created xsi:type="dcterms:W3CDTF">2022-12-21T13:17:00Z</dcterms:created>
  <dcterms:modified xsi:type="dcterms:W3CDTF">2024-10-17T13:11:24Z</dcterms:modified>
</cp:coreProperties>
</file>