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0" r:id="rId2"/>
    <p:sldId id="307" r:id="rId3"/>
    <p:sldId id="305" r:id="rId4"/>
    <p:sldId id="306" r:id="rId5"/>
    <p:sldId id="279" r:id="rId6"/>
    <p:sldId id="280" r:id="rId7"/>
    <p:sldId id="281" r:id="rId8"/>
    <p:sldId id="282" r:id="rId9"/>
    <p:sldId id="27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06" autoAdjust="0"/>
    <p:restoredTop sz="94660"/>
  </p:normalViewPr>
  <p:slideViewPr>
    <p:cSldViewPr snapToGrid="0">
      <p:cViewPr varScale="1">
        <p:scale>
          <a:sx n="58" d="100"/>
          <a:sy n="58" d="100"/>
        </p:scale>
        <p:origin x="56" y="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3C3DF-3A25-4966-9D7B-32E4F8574E08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972BB-0D7C-4C79-B17E-40058160A9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54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786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223E3-3052-4920-A11C-1FB24544357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340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05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28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99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98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46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899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474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18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85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14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04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092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0A87C-FE6A-4E69-8E5F-042BFAB064A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BD895-430C-402D-8261-5EEFEED833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997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926671" y="2713703"/>
            <a:ext cx="3265329" cy="403903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974769"/>
            <a:ext cx="2453140" cy="3902896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306863" y="384000"/>
            <a:ext cx="9144000" cy="2556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ETLİK ÖRDEK ve KAZ YETİŞTİRME</a:t>
            </a:r>
          </a:p>
          <a:p>
            <a:pPr>
              <a:lnSpc>
                <a:spcPct val="160000"/>
              </a:lnSpc>
            </a:pP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 KANATLILARI ÜRÜNLERİ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90385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667495" y="2838539"/>
            <a:ext cx="2264306" cy="18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Ördek ve Kaz Yetiştiriciliğinde temel hedef yine tüm kanatlı türlerinde yoğunlukla üzerinde durulduğu gibi et verimidir. Bunun yanı sıra bazı ördek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genotiplerinde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sofralık yumurta verimi de önem arz etmektedir. Her iki türde de tüy, karaciğer, sakatat, baş ve ayaklar gibi çok çeşitli temel ve yan ürünler elde edilmektedir.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98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3"/>
          <a:srcRect l="64609" t="23127" r="12640" b="24988"/>
          <a:stretch/>
        </p:blipFill>
        <p:spPr>
          <a:xfrm>
            <a:off x="1148861" y="0"/>
            <a:ext cx="9648093" cy="675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45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0370" t="12024" r="19023" b="21465"/>
          <a:stretch/>
        </p:blipFill>
        <p:spPr>
          <a:xfrm rot="5400000">
            <a:off x="2858323" y="-2693730"/>
            <a:ext cx="6187439" cy="1190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0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7319" t="18401" r="31319" b="10401"/>
          <a:stretch/>
        </p:blipFill>
        <p:spPr>
          <a:xfrm>
            <a:off x="1298328" y="89193"/>
            <a:ext cx="8790038" cy="676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07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7243" t="48623" r="32109" b="26316"/>
          <a:stretch/>
        </p:blipFill>
        <p:spPr>
          <a:xfrm>
            <a:off x="1071715" y="1140541"/>
            <a:ext cx="9497471" cy="421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51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1808" t="29233" r="27150" b="15965"/>
          <a:stretch/>
        </p:blipFill>
        <p:spPr>
          <a:xfrm>
            <a:off x="393289" y="68825"/>
            <a:ext cx="10793979" cy="651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66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1309" t="20881" r="26450" b="53457"/>
          <a:stretch/>
        </p:blipFill>
        <p:spPr>
          <a:xfrm>
            <a:off x="324464" y="1150373"/>
            <a:ext cx="11457858" cy="31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456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926671" y="2713703"/>
            <a:ext cx="3265329" cy="403903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974769"/>
            <a:ext cx="2453140" cy="3902896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306863" y="384000"/>
            <a:ext cx="9144000" cy="25563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ETLİK ÖRDEK ve KAZ YETİŞTİRME</a:t>
            </a:r>
          </a:p>
          <a:p>
            <a:pPr>
              <a:lnSpc>
                <a:spcPct val="160000"/>
              </a:lnSpc>
            </a:pP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60000"/>
              </a:lnSpc>
            </a:pP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 KANATLILARI ÜRÜNLERİ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903852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667495" y="2838539"/>
            <a:ext cx="2264306" cy="18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4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116</Words>
  <Application>Microsoft Office PowerPoint</Application>
  <PresentationFormat>Geniş ekran</PresentationFormat>
  <Paragraphs>19</Paragraphs>
  <Slides>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Giriş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17</cp:revision>
  <dcterms:created xsi:type="dcterms:W3CDTF">2022-12-21T13:17:00Z</dcterms:created>
  <dcterms:modified xsi:type="dcterms:W3CDTF">2024-10-17T13:11:24Z</dcterms:modified>
</cp:coreProperties>
</file>