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24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  <p:sldId id="1098" r:id="rId20"/>
    <p:sldId id="1099" r:id="rId21"/>
    <p:sldId id="1100" r:id="rId22"/>
    <p:sldId id="110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2" y="1402039"/>
            <a:ext cx="7992618" cy="45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1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1430845"/>
            <a:ext cx="82296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23" y="1238880"/>
            <a:ext cx="6194870" cy="43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4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" y="1398270"/>
            <a:ext cx="9216822" cy="40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0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212723"/>
            <a:ext cx="8048625" cy="1847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" y="3320496"/>
            <a:ext cx="82581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73" y="1469707"/>
            <a:ext cx="8738252" cy="40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5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9" y="1597914"/>
            <a:ext cx="89249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0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8" y="1255014"/>
            <a:ext cx="7686675" cy="1714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5" y="3546538"/>
            <a:ext cx="59531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3" y="1525143"/>
            <a:ext cx="85820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4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280159"/>
            <a:ext cx="8429625" cy="459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0" y="1316736"/>
            <a:ext cx="83724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/>
              <a:t>Limit ve </a:t>
            </a:r>
            <a:r>
              <a:rPr lang="tr-TR" sz="2700" dirty="0" smtClean="0"/>
              <a:t>Süreklilik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2031873"/>
            <a:ext cx="864812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6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1332696"/>
            <a:ext cx="7641336" cy="44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8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" y="1259888"/>
            <a:ext cx="6947916" cy="44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90" y="1162326"/>
            <a:ext cx="7210806" cy="46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528762"/>
            <a:ext cx="8667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4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79" y="1299894"/>
            <a:ext cx="6197918" cy="434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7" y="1081468"/>
            <a:ext cx="8477250" cy="14763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7" y="2686511"/>
            <a:ext cx="8383905" cy="31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8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Çok Değişkenli Fonksiyonlar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246060"/>
            <a:ext cx="8210550" cy="30003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95" y="2245995"/>
            <a:ext cx="30194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34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12642</TotalTime>
  <Words>78</Words>
  <Application>Microsoft Office PowerPoint</Application>
  <PresentationFormat>Ekran Gösterisi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Çok Değişkenli Fonksiyonlar</vt:lpstr>
      <vt:lpstr>Limit ve Süreklilik</vt:lpstr>
      <vt:lpstr>Limit ve Süreklilik</vt:lpstr>
      <vt:lpstr>Limit ve Süreklilik</vt:lpstr>
      <vt:lpstr>Limit ve Süreklilik</vt:lpstr>
      <vt:lpstr>Limit ve Süreklilik</vt:lpstr>
      <vt:lpstr>Limit ve Süreklilik</vt:lpstr>
      <vt:lpstr>Limit ve Süreklilik</vt:lpstr>
      <vt:lpstr>Limit ve Süreklilik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830</cp:revision>
  <cp:lastPrinted>2016-10-24T07:53:35Z</cp:lastPrinted>
  <dcterms:created xsi:type="dcterms:W3CDTF">2016-09-18T09:35:24Z</dcterms:created>
  <dcterms:modified xsi:type="dcterms:W3CDTF">2020-03-30T09:58:54Z</dcterms:modified>
</cp:coreProperties>
</file>