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24"/>
  </p:notesMasterIdLst>
  <p:sldIdLst>
    <p:sldId id="1082" r:id="rId4"/>
    <p:sldId id="1083" r:id="rId5"/>
    <p:sldId id="1084" r:id="rId6"/>
    <p:sldId id="1085" r:id="rId7"/>
    <p:sldId id="1086" r:id="rId8"/>
    <p:sldId id="1087" r:id="rId9"/>
    <p:sldId id="1088" r:id="rId10"/>
    <p:sldId id="1089" r:id="rId11"/>
    <p:sldId id="1090" r:id="rId12"/>
    <p:sldId id="1091" r:id="rId13"/>
    <p:sldId id="1092" r:id="rId14"/>
    <p:sldId id="1093" r:id="rId15"/>
    <p:sldId id="1094" r:id="rId16"/>
    <p:sldId id="1095" r:id="rId17"/>
    <p:sldId id="1096" r:id="rId18"/>
    <p:sldId id="1097" r:id="rId19"/>
    <p:sldId id="1098" r:id="rId20"/>
    <p:sldId id="1099" r:id="rId21"/>
    <p:sldId id="1100" r:id="rId22"/>
    <p:sldId id="1101" r:id="rId2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164" autoAdjust="0"/>
    <p:restoredTop sz="91471" autoAdjust="0"/>
  </p:normalViewPr>
  <p:slideViewPr>
    <p:cSldViewPr snapToGrid="0">
      <p:cViewPr varScale="1">
        <p:scale>
          <a:sx n="79" d="100"/>
          <a:sy n="79" d="100"/>
        </p:scale>
        <p:origin x="1128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3/30/2020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3/30/2020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3/30/2020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3/30/2020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3/30/2020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9255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3/30/2020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3/30/2020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Matematik II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(2-2)4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err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Öğr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Üyes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 İbrahim ERDAL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782" y="1402039"/>
            <a:ext cx="7992618" cy="450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612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36" y="1430845"/>
            <a:ext cx="8229600" cy="397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2480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7323" y="1238880"/>
            <a:ext cx="6194870" cy="431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043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04" y="1398270"/>
            <a:ext cx="9216822" cy="402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03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212723"/>
            <a:ext cx="8048625" cy="18478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92" y="3320496"/>
            <a:ext cx="8258175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121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73" y="1469707"/>
            <a:ext cx="8738252" cy="402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0525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29" y="1597914"/>
            <a:ext cx="8924925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390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58" y="1255014"/>
            <a:ext cx="7686675" cy="17145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805" y="3546538"/>
            <a:ext cx="595312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70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63" y="1525143"/>
            <a:ext cx="8582025" cy="390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7481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280159"/>
            <a:ext cx="8429625" cy="459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588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610" y="1316736"/>
            <a:ext cx="8372475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27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/>
              <a:t>Limit ve </a:t>
            </a:r>
            <a:r>
              <a:rPr lang="tr-TR" sz="2700" dirty="0" smtClean="0"/>
              <a:t>Süreklilik</a:t>
            </a:r>
            <a:endParaRPr sz="27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2031873"/>
            <a:ext cx="8648129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567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" y="1332696"/>
            <a:ext cx="7641336" cy="448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38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44" y="1259888"/>
            <a:ext cx="6947916" cy="445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06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490" y="1162326"/>
            <a:ext cx="7210806" cy="465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097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1528762"/>
            <a:ext cx="866775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4476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779" y="1299894"/>
            <a:ext cx="6197918" cy="434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290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87" y="1081468"/>
            <a:ext cx="8477250" cy="14763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87" y="2686511"/>
            <a:ext cx="8383905" cy="312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89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4051" y="527684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lang="tr-TR" sz="2700" dirty="0" smtClean="0"/>
              <a:t>Çok Değişkenli Fonksiyonlar</a:t>
            </a:r>
            <a:endParaRPr sz="2700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051" y="1246060"/>
            <a:ext cx="8210550" cy="30003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3295" y="2245995"/>
            <a:ext cx="3019425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1344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12642</TotalTime>
  <Words>78</Words>
  <Application>Microsoft Office PowerPoint</Application>
  <PresentationFormat>Ekran Gösterisi (4:3)</PresentationFormat>
  <Paragraphs>24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20</vt:i4>
      </vt:variant>
    </vt:vector>
  </HeadingPairs>
  <TitlesOfParts>
    <vt:vector size="27" baseType="lpstr">
      <vt:lpstr>ＭＳ Ｐゴシック</vt:lpstr>
      <vt:lpstr>Arial</vt:lpstr>
      <vt:lpstr>Calibri</vt:lpstr>
      <vt:lpstr>Times New Roman</vt:lpstr>
      <vt:lpstr>ekonomi</vt:lpstr>
      <vt:lpstr>1_Rics</vt:lpstr>
      <vt:lpstr>h.t.</vt:lpstr>
      <vt:lpstr>PowerPoint Sunusu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Çok Değişkenli Fonksiyonlar</vt:lpstr>
      <vt:lpstr>Limit ve Süreklilik</vt:lpstr>
      <vt:lpstr>Limit ve Süreklilik</vt:lpstr>
      <vt:lpstr>Limit ve Süreklilik</vt:lpstr>
      <vt:lpstr>Limit ve Süreklilik</vt:lpstr>
      <vt:lpstr>Limit ve Süreklilik</vt:lpstr>
      <vt:lpstr>Limit ve Süreklilik</vt:lpstr>
      <vt:lpstr>Limit ve Süreklilik</vt:lpstr>
      <vt:lpstr>Limit ve Süreklilik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user</cp:lastModifiedBy>
  <cp:revision>830</cp:revision>
  <cp:lastPrinted>2016-10-24T07:53:35Z</cp:lastPrinted>
  <dcterms:created xsi:type="dcterms:W3CDTF">2016-09-18T09:35:24Z</dcterms:created>
  <dcterms:modified xsi:type="dcterms:W3CDTF">2020-03-30T09:58:54Z</dcterms:modified>
</cp:coreProperties>
</file>