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2D415E2-F678-4653-86F9-1206B6989642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F2E91D4-056B-466D-AE9B-4DC2022E49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415E2-F678-4653-86F9-1206B6989642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E91D4-056B-466D-AE9B-4DC2022E49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415E2-F678-4653-86F9-1206B6989642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E91D4-056B-466D-AE9B-4DC2022E49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2D415E2-F678-4653-86F9-1206B6989642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E91D4-056B-466D-AE9B-4DC2022E49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2D415E2-F678-4653-86F9-1206B6989642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F2E91D4-056B-466D-AE9B-4DC2022E49A3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2D415E2-F678-4653-86F9-1206B6989642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F2E91D4-056B-466D-AE9B-4DC2022E49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2D415E2-F678-4653-86F9-1206B6989642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F2E91D4-056B-466D-AE9B-4DC2022E49A3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415E2-F678-4653-86F9-1206B6989642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E91D4-056B-466D-AE9B-4DC2022E49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2D415E2-F678-4653-86F9-1206B6989642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F2E91D4-056B-466D-AE9B-4DC2022E49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2D415E2-F678-4653-86F9-1206B6989642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F2E91D4-056B-466D-AE9B-4DC2022E49A3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2D415E2-F678-4653-86F9-1206B6989642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F2E91D4-056B-466D-AE9B-4DC2022E49A3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2D415E2-F678-4653-86F9-1206B6989642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F2E91D4-056B-466D-AE9B-4DC2022E49A3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Alpaka Yünleri </a:t>
            </a:r>
            <a:br>
              <a:rPr lang="tr-TR" dirty="0" smtClean="0"/>
            </a:br>
            <a:r>
              <a:rPr lang="tr-TR" dirty="0" smtClean="0"/>
              <a:t>Lama</a:t>
            </a:r>
            <a:br>
              <a:rPr lang="tr-TR" dirty="0" smtClean="0"/>
            </a:br>
            <a:r>
              <a:rPr lang="tr-TR" dirty="0" err="1" smtClean="0"/>
              <a:t>Alpaca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Vicuna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Lama </a:t>
            </a:r>
            <a:r>
              <a:rPr lang="tr-TR" dirty="0" err="1" smtClean="0"/>
              <a:t>Alpaca</a:t>
            </a:r>
            <a:r>
              <a:rPr lang="tr-TR" dirty="0" smtClean="0"/>
              <a:t> ve </a:t>
            </a:r>
            <a:r>
              <a:rPr lang="tr-TR" dirty="0" err="1" smtClean="0"/>
              <a:t>Vicuna</a:t>
            </a:r>
            <a:r>
              <a:rPr lang="tr-TR" dirty="0" smtClean="0"/>
              <a:t> özellikleri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Lama </a:t>
            </a:r>
            <a:r>
              <a:rPr lang="tr-TR" dirty="0" err="1" smtClean="0"/>
              <a:t>hibridleri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Alpaca</a:t>
            </a:r>
            <a:r>
              <a:rPr lang="tr-TR" dirty="0" smtClean="0"/>
              <a:t> yünlerinin elde edilişi </a:t>
            </a:r>
          </a:p>
          <a:p>
            <a:r>
              <a:rPr lang="tr-TR" dirty="0" err="1" smtClean="0"/>
              <a:t>Alpaca</a:t>
            </a:r>
            <a:r>
              <a:rPr lang="tr-TR" dirty="0" smtClean="0"/>
              <a:t> yünlerinin özellikleri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Diğer Hayvansal Yünler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Tavşan</a:t>
            </a:r>
          </a:p>
          <a:p>
            <a:r>
              <a:rPr lang="tr-TR" dirty="0" smtClean="0"/>
              <a:t>Kaba kıllar</a:t>
            </a:r>
          </a:p>
          <a:p>
            <a:r>
              <a:rPr lang="tr-TR" dirty="0" smtClean="0"/>
              <a:t>Fırça kılları</a:t>
            </a:r>
          </a:p>
          <a:p>
            <a:r>
              <a:rPr lang="tr-TR" dirty="0" smtClean="0"/>
              <a:t>Kuş tüyleri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Tavşan lifinin fiziksel özellikleri</a:t>
            </a:r>
          </a:p>
          <a:p>
            <a:endParaRPr lang="tr-TR" dirty="0"/>
          </a:p>
          <a:p>
            <a:r>
              <a:rPr lang="tr-TR" dirty="0" smtClean="0"/>
              <a:t>Liflerin kimyasal özellikleri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Kaba kıllar</a:t>
            </a:r>
          </a:p>
          <a:p>
            <a:endParaRPr lang="tr-TR" dirty="0"/>
          </a:p>
          <a:p>
            <a:r>
              <a:rPr lang="tr-TR" dirty="0" smtClean="0"/>
              <a:t>Sığır kılları</a:t>
            </a:r>
          </a:p>
          <a:p>
            <a:r>
              <a:rPr lang="tr-TR" dirty="0" smtClean="0"/>
              <a:t>At kılları</a:t>
            </a:r>
          </a:p>
          <a:p>
            <a:r>
              <a:rPr lang="tr-TR" dirty="0" smtClean="0"/>
              <a:t>İnsan saçı</a:t>
            </a:r>
          </a:p>
          <a:p>
            <a:r>
              <a:rPr lang="tr-TR" dirty="0" smtClean="0"/>
              <a:t>Ren geyiği kılları</a:t>
            </a:r>
          </a:p>
          <a:p>
            <a:r>
              <a:rPr lang="tr-TR" dirty="0" smtClean="0"/>
              <a:t>Fırça kılları</a:t>
            </a:r>
          </a:p>
          <a:p>
            <a:r>
              <a:rPr lang="tr-TR" dirty="0" smtClean="0"/>
              <a:t>Domuz kılları</a:t>
            </a:r>
          </a:p>
          <a:p>
            <a:r>
              <a:rPr lang="tr-TR" dirty="0" smtClean="0"/>
              <a:t>Evcil hayvan fırça kılları</a:t>
            </a:r>
          </a:p>
          <a:p>
            <a:r>
              <a:rPr lang="tr-TR" dirty="0" smtClean="0"/>
              <a:t>Yabani hayvan fırça kılları</a:t>
            </a:r>
          </a:p>
          <a:p>
            <a:r>
              <a:rPr lang="tr-TR" dirty="0" smtClean="0"/>
              <a:t>Kuş tüyleri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</TotalTime>
  <Words>58</Words>
  <Application>Microsoft Office PowerPoint</Application>
  <PresentationFormat>Ekran Gösterisi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Canlı</vt:lpstr>
      <vt:lpstr>Alpaka Yünleri  Lama Alpaca Vicuna </vt:lpstr>
      <vt:lpstr>Slayt 2</vt:lpstr>
      <vt:lpstr>Diğer Hayvansal Yünler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Alpaka Yünleri  Lama Alpaca Vicuna </dc:title>
  <dc:creator>Kullanıcı123</dc:creator>
  <cp:lastModifiedBy>Kullanıcı123</cp:lastModifiedBy>
  <cp:revision>1</cp:revision>
  <dcterms:created xsi:type="dcterms:W3CDTF">2017-02-08T10:15:08Z</dcterms:created>
  <dcterms:modified xsi:type="dcterms:W3CDTF">2017-02-08T10:19:41Z</dcterms:modified>
</cp:coreProperties>
</file>