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>
  <p:sldMasterIdLst>
    <p:sldMasterId id="2147483674" r:id="rId1"/>
  </p:sldMasterIdLst>
  <p:notesMasterIdLst>
    <p:notesMasterId r:id="rId22"/>
  </p:notesMasterIdLst>
  <p:sldIdLst>
    <p:sldId id="257" r:id="rId2"/>
    <p:sldId id="310" r:id="rId3"/>
    <p:sldId id="259" r:id="rId4"/>
    <p:sldId id="313" r:id="rId5"/>
    <p:sldId id="314" r:id="rId6"/>
    <p:sldId id="354" r:id="rId7"/>
    <p:sldId id="333" r:id="rId8"/>
    <p:sldId id="311" r:id="rId9"/>
    <p:sldId id="342" r:id="rId10"/>
    <p:sldId id="312" r:id="rId11"/>
    <p:sldId id="275" r:id="rId12"/>
    <p:sldId id="273" r:id="rId13"/>
    <p:sldId id="277" r:id="rId14"/>
    <p:sldId id="279" r:id="rId15"/>
    <p:sldId id="282" r:id="rId16"/>
    <p:sldId id="286" r:id="rId17"/>
    <p:sldId id="287" r:id="rId18"/>
    <p:sldId id="356" r:id="rId19"/>
    <p:sldId id="357" r:id="rId20"/>
    <p:sldId id="360" r:id="rId21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23"/>
      <p:bold r:id="rId24"/>
      <p:italic r:id="rId25"/>
      <p:boldItalic r:id="rId26"/>
    </p:embeddedFont>
    <p:embeddedFont>
      <p:font typeface="Century Gothic" panose="020B0502020202020204" pitchFamily="34" charset="0"/>
      <p:regular r:id="rId27"/>
      <p:bold r:id="rId28"/>
      <p:italic r:id="rId29"/>
      <p:boldItalic r:id="rId30"/>
    </p:embeddedFont>
    <p:embeddedFont>
      <p:font typeface="Wingdings 3" panose="05040102010807070707" pitchFamily="18" charset="2"/>
      <p:regular r:id="rId31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16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77777"/>
    <a:srgbClr val="FFFF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33" autoAdjust="0"/>
    <p:restoredTop sz="94660"/>
  </p:normalViewPr>
  <p:slideViewPr>
    <p:cSldViewPr>
      <p:cViewPr varScale="1">
        <p:scale>
          <a:sx n="68" d="100"/>
          <a:sy n="68" d="100"/>
        </p:scale>
        <p:origin x="1452" y="72"/>
      </p:cViewPr>
      <p:guideLst>
        <p:guide orient="horz" pos="816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61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0A1B693-F06D-4A2B-B99D-679B6454AB87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F5B6B917-3FA0-47C2-815F-CCA2E01E803D}">
      <dgm:prSet phldrT="[Metin]"/>
      <dgm:spPr/>
      <dgm:t>
        <a:bodyPr/>
        <a:lstStyle/>
        <a:p>
          <a:r>
            <a:rPr lang="tr-TR" dirty="0"/>
            <a:t>Bebeklikte Fiziksel Gelişim</a:t>
          </a:r>
        </a:p>
      </dgm:t>
    </dgm:pt>
    <dgm:pt modelId="{A13DA736-C9B2-4E57-8077-C32066119525}" type="parTrans" cxnId="{D274374B-C86F-4A13-801B-0227E4D73F55}">
      <dgm:prSet/>
      <dgm:spPr/>
      <dgm:t>
        <a:bodyPr/>
        <a:lstStyle/>
        <a:p>
          <a:endParaRPr lang="tr-TR"/>
        </a:p>
      </dgm:t>
    </dgm:pt>
    <dgm:pt modelId="{128BB203-17F6-4AAA-B670-B11FAA879F76}" type="sibTrans" cxnId="{D274374B-C86F-4A13-801B-0227E4D73F55}">
      <dgm:prSet/>
      <dgm:spPr/>
      <dgm:t>
        <a:bodyPr/>
        <a:lstStyle/>
        <a:p>
          <a:endParaRPr lang="tr-TR"/>
        </a:p>
      </dgm:t>
    </dgm:pt>
    <dgm:pt modelId="{196FB913-1D28-4160-8B69-A9367D57EF8B}">
      <dgm:prSet phldrT="[Metin]"/>
      <dgm:spPr/>
      <dgm:t>
        <a:bodyPr/>
        <a:lstStyle/>
        <a:p>
          <a:r>
            <a:rPr lang="tr-TR" dirty="0"/>
            <a:t>Bebeklikte Fiziksel Büyüme ve Gelişme</a:t>
          </a:r>
        </a:p>
      </dgm:t>
    </dgm:pt>
    <dgm:pt modelId="{9F0A3BF6-96FF-47E6-9630-9F34E8BD6E80}" type="parTrans" cxnId="{6EADB4A7-3E80-4CF2-A677-AD4A0991E64E}">
      <dgm:prSet/>
      <dgm:spPr/>
      <dgm:t>
        <a:bodyPr/>
        <a:lstStyle/>
        <a:p>
          <a:endParaRPr lang="tr-TR"/>
        </a:p>
      </dgm:t>
    </dgm:pt>
    <dgm:pt modelId="{0CC6FE4A-8DBC-436D-B4E8-ABC67692A594}" type="sibTrans" cxnId="{6EADB4A7-3E80-4CF2-A677-AD4A0991E64E}">
      <dgm:prSet/>
      <dgm:spPr/>
      <dgm:t>
        <a:bodyPr/>
        <a:lstStyle/>
        <a:p>
          <a:endParaRPr lang="tr-TR"/>
        </a:p>
      </dgm:t>
    </dgm:pt>
    <dgm:pt modelId="{84FA905C-F17F-4969-B4AC-C451851EB349}">
      <dgm:prSet phldrT="[Metin]"/>
      <dgm:spPr/>
      <dgm:t>
        <a:bodyPr/>
        <a:lstStyle/>
        <a:p>
          <a:r>
            <a:rPr lang="tr-TR" dirty="0"/>
            <a:t>Motor Gelişim</a:t>
          </a:r>
        </a:p>
      </dgm:t>
    </dgm:pt>
    <dgm:pt modelId="{F92658F7-4B3F-495D-A1EB-ECEFE31A456A}" type="parTrans" cxnId="{D26264DB-959A-4692-89A3-D3B0DDC0A7DF}">
      <dgm:prSet/>
      <dgm:spPr/>
      <dgm:t>
        <a:bodyPr/>
        <a:lstStyle/>
        <a:p>
          <a:endParaRPr lang="tr-TR"/>
        </a:p>
      </dgm:t>
    </dgm:pt>
    <dgm:pt modelId="{8B2B44E8-FAA7-4D54-9FC1-37082179FE8B}" type="sibTrans" cxnId="{D26264DB-959A-4692-89A3-D3B0DDC0A7DF}">
      <dgm:prSet/>
      <dgm:spPr/>
      <dgm:t>
        <a:bodyPr/>
        <a:lstStyle/>
        <a:p>
          <a:endParaRPr lang="tr-TR"/>
        </a:p>
      </dgm:t>
    </dgm:pt>
    <dgm:pt modelId="{9BA1BA44-8C04-4ECE-892E-A09B05F01E4A}">
      <dgm:prSet phldrT="[Metin]"/>
      <dgm:spPr/>
      <dgm:t>
        <a:bodyPr/>
        <a:lstStyle/>
        <a:p>
          <a:r>
            <a:rPr lang="tr-TR" dirty="0"/>
            <a:t>Duyusal ve Algısal Gelişim</a:t>
          </a:r>
        </a:p>
      </dgm:t>
    </dgm:pt>
    <dgm:pt modelId="{F5C475AF-B639-44D7-855A-EDD61150984A}" type="parTrans" cxnId="{2CB4511C-3137-47AF-9FD7-B525369444E8}">
      <dgm:prSet/>
      <dgm:spPr/>
      <dgm:t>
        <a:bodyPr/>
        <a:lstStyle/>
        <a:p>
          <a:endParaRPr lang="tr-TR"/>
        </a:p>
      </dgm:t>
    </dgm:pt>
    <dgm:pt modelId="{C2C71EAD-DCBD-4E4C-9BD9-99EBE8449D42}" type="sibTrans" cxnId="{2CB4511C-3137-47AF-9FD7-B525369444E8}">
      <dgm:prSet/>
      <dgm:spPr/>
      <dgm:t>
        <a:bodyPr/>
        <a:lstStyle/>
        <a:p>
          <a:endParaRPr lang="tr-TR"/>
        </a:p>
      </dgm:t>
    </dgm:pt>
    <dgm:pt modelId="{D1D70659-1472-4A3C-8B69-43F7BFB6BD95}" type="pres">
      <dgm:prSet presAssocID="{30A1B693-F06D-4A2B-B99D-679B6454AB87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9FCDA75D-2B96-4CD9-82CB-EC871005F13D}" type="pres">
      <dgm:prSet presAssocID="{F5B6B917-3FA0-47C2-815F-CCA2E01E803D}" presName="hierRoot1" presStyleCnt="0"/>
      <dgm:spPr/>
    </dgm:pt>
    <dgm:pt modelId="{CDFA2D5E-F457-46F2-8E30-D80B4572400B}" type="pres">
      <dgm:prSet presAssocID="{F5B6B917-3FA0-47C2-815F-CCA2E01E803D}" presName="composite" presStyleCnt="0"/>
      <dgm:spPr/>
    </dgm:pt>
    <dgm:pt modelId="{4C439BB9-4236-48E0-9C5E-5DA48442CCE8}" type="pres">
      <dgm:prSet presAssocID="{F5B6B917-3FA0-47C2-815F-CCA2E01E803D}" presName="background" presStyleLbl="node0" presStyleIdx="0" presStyleCnt="1"/>
      <dgm:spPr/>
    </dgm:pt>
    <dgm:pt modelId="{20F5F2F3-E2FE-4D01-8700-69A0013DAB07}" type="pres">
      <dgm:prSet presAssocID="{F5B6B917-3FA0-47C2-815F-CCA2E01E803D}" presName="text" presStyleLbl="fgAcc0" presStyleIdx="0" presStyleCnt="1">
        <dgm:presLayoutVars>
          <dgm:chPref val="3"/>
        </dgm:presLayoutVars>
      </dgm:prSet>
      <dgm:spPr/>
    </dgm:pt>
    <dgm:pt modelId="{BBF1E51F-C124-4946-9038-4C986EC5F47F}" type="pres">
      <dgm:prSet presAssocID="{F5B6B917-3FA0-47C2-815F-CCA2E01E803D}" presName="hierChild2" presStyleCnt="0"/>
      <dgm:spPr/>
    </dgm:pt>
    <dgm:pt modelId="{1B85BF10-7A89-4F0F-B6B2-7681A055C135}" type="pres">
      <dgm:prSet presAssocID="{9F0A3BF6-96FF-47E6-9630-9F34E8BD6E80}" presName="Name10" presStyleLbl="parChTrans1D2" presStyleIdx="0" presStyleCnt="3"/>
      <dgm:spPr/>
    </dgm:pt>
    <dgm:pt modelId="{709D2639-D8B7-4A83-B767-D288B3BEB971}" type="pres">
      <dgm:prSet presAssocID="{196FB913-1D28-4160-8B69-A9367D57EF8B}" presName="hierRoot2" presStyleCnt="0"/>
      <dgm:spPr/>
    </dgm:pt>
    <dgm:pt modelId="{2092758D-F75E-4502-819E-9D9A30D5F1D9}" type="pres">
      <dgm:prSet presAssocID="{196FB913-1D28-4160-8B69-A9367D57EF8B}" presName="composite2" presStyleCnt="0"/>
      <dgm:spPr/>
    </dgm:pt>
    <dgm:pt modelId="{45B269E6-EDEA-4725-ABC1-1750690F3325}" type="pres">
      <dgm:prSet presAssocID="{196FB913-1D28-4160-8B69-A9367D57EF8B}" presName="background2" presStyleLbl="node2" presStyleIdx="0" presStyleCnt="3"/>
      <dgm:spPr/>
    </dgm:pt>
    <dgm:pt modelId="{05EA5CBF-DE56-4231-9818-79FCF9F60382}" type="pres">
      <dgm:prSet presAssocID="{196FB913-1D28-4160-8B69-A9367D57EF8B}" presName="text2" presStyleLbl="fgAcc2" presStyleIdx="0" presStyleCnt="3">
        <dgm:presLayoutVars>
          <dgm:chPref val="3"/>
        </dgm:presLayoutVars>
      </dgm:prSet>
      <dgm:spPr/>
    </dgm:pt>
    <dgm:pt modelId="{77842D9E-7C18-44BF-A545-3D0231DB8D48}" type="pres">
      <dgm:prSet presAssocID="{196FB913-1D28-4160-8B69-A9367D57EF8B}" presName="hierChild3" presStyleCnt="0"/>
      <dgm:spPr/>
    </dgm:pt>
    <dgm:pt modelId="{A1F85B1D-59EE-4E17-8B03-FDA8C766B99A}" type="pres">
      <dgm:prSet presAssocID="{F92658F7-4B3F-495D-A1EB-ECEFE31A456A}" presName="Name10" presStyleLbl="parChTrans1D2" presStyleIdx="1" presStyleCnt="3"/>
      <dgm:spPr/>
    </dgm:pt>
    <dgm:pt modelId="{33756689-F2F5-4AAF-A27F-4238B1B240B1}" type="pres">
      <dgm:prSet presAssocID="{84FA905C-F17F-4969-B4AC-C451851EB349}" presName="hierRoot2" presStyleCnt="0"/>
      <dgm:spPr/>
    </dgm:pt>
    <dgm:pt modelId="{1D238249-B46B-40B3-9D54-CF175FD13E7D}" type="pres">
      <dgm:prSet presAssocID="{84FA905C-F17F-4969-B4AC-C451851EB349}" presName="composite2" presStyleCnt="0"/>
      <dgm:spPr/>
    </dgm:pt>
    <dgm:pt modelId="{074E9ACA-EC6A-496E-8A51-E4578566F34F}" type="pres">
      <dgm:prSet presAssocID="{84FA905C-F17F-4969-B4AC-C451851EB349}" presName="background2" presStyleLbl="node2" presStyleIdx="1" presStyleCnt="3"/>
      <dgm:spPr/>
    </dgm:pt>
    <dgm:pt modelId="{3CE56422-4595-47AB-8051-6B3DD43EAFA2}" type="pres">
      <dgm:prSet presAssocID="{84FA905C-F17F-4969-B4AC-C451851EB349}" presName="text2" presStyleLbl="fgAcc2" presStyleIdx="1" presStyleCnt="3">
        <dgm:presLayoutVars>
          <dgm:chPref val="3"/>
        </dgm:presLayoutVars>
      </dgm:prSet>
      <dgm:spPr/>
    </dgm:pt>
    <dgm:pt modelId="{33846FE9-705E-4E67-8851-CAF166693323}" type="pres">
      <dgm:prSet presAssocID="{84FA905C-F17F-4969-B4AC-C451851EB349}" presName="hierChild3" presStyleCnt="0"/>
      <dgm:spPr/>
    </dgm:pt>
    <dgm:pt modelId="{BCA95826-9279-48D3-8578-7F3950E2FE2D}" type="pres">
      <dgm:prSet presAssocID="{F5C475AF-B639-44D7-855A-EDD61150984A}" presName="Name10" presStyleLbl="parChTrans1D2" presStyleIdx="2" presStyleCnt="3"/>
      <dgm:spPr/>
    </dgm:pt>
    <dgm:pt modelId="{DF6ABA44-3252-4489-BA5D-7A35F58D2DCC}" type="pres">
      <dgm:prSet presAssocID="{9BA1BA44-8C04-4ECE-892E-A09B05F01E4A}" presName="hierRoot2" presStyleCnt="0"/>
      <dgm:spPr/>
    </dgm:pt>
    <dgm:pt modelId="{F3223434-20AC-4D7E-886E-EBD9F358D959}" type="pres">
      <dgm:prSet presAssocID="{9BA1BA44-8C04-4ECE-892E-A09B05F01E4A}" presName="composite2" presStyleCnt="0"/>
      <dgm:spPr/>
    </dgm:pt>
    <dgm:pt modelId="{75DE3AFE-5C9D-416E-8FFE-8162E07BC6E6}" type="pres">
      <dgm:prSet presAssocID="{9BA1BA44-8C04-4ECE-892E-A09B05F01E4A}" presName="background2" presStyleLbl="node2" presStyleIdx="2" presStyleCnt="3"/>
      <dgm:spPr/>
    </dgm:pt>
    <dgm:pt modelId="{6F65BBD5-8046-43AD-A2D2-B307BFFB2E08}" type="pres">
      <dgm:prSet presAssocID="{9BA1BA44-8C04-4ECE-892E-A09B05F01E4A}" presName="text2" presStyleLbl="fgAcc2" presStyleIdx="2" presStyleCnt="3">
        <dgm:presLayoutVars>
          <dgm:chPref val="3"/>
        </dgm:presLayoutVars>
      </dgm:prSet>
      <dgm:spPr/>
    </dgm:pt>
    <dgm:pt modelId="{BFA52B7C-90DD-4875-A4B4-B50D130B3A5A}" type="pres">
      <dgm:prSet presAssocID="{9BA1BA44-8C04-4ECE-892E-A09B05F01E4A}" presName="hierChild3" presStyleCnt="0"/>
      <dgm:spPr/>
    </dgm:pt>
  </dgm:ptLst>
  <dgm:cxnLst>
    <dgm:cxn modelId="{2EE26E10-5882-45BE-B3B6-AFCA01C0FCDA}" type="presOf" srcId="{84FA905C-F17F-4969-B4AC-C451851EB349}" destId="{3CE56422-4595-47AB-8051-6B3DD43EAFA2}" srcOrd="0" destOrd="0" presId="urn:microsoft.com/office/officeart/2005/8/layout/hierarchy1"/>
    <dgm:cxn modelId="{2CB4511C-3137-47AF-9FD7-B525369444E8}" srcId="{F5B6B917-3FA0-47C2-815F-CCA2E01E803D}" destId="{9BA1BA44-8C04-4ECE-892E-A09B05F01E4A}" srcOrd="2" destOrd="0" parTransId="{F5C475AF-B639-44D7-855A-EDD61150984A}" sibTransId="{C2C71EAD-DCBD-4E4C-9BD9-99EBE8449D42}"/>
    <dgm:cxn modelId="{D274374B-C86F-4A13-801B-0227E4D73F55}" srcId="{30A1B693-F06D-4A2B-B99D-679B6454AB87}" destId="{F5B6B917-3FA0-47C2-815F-CCA2E01E803D}" srcOrd="0" destOrd="0" parTransId="{A13DA736-C9B2-4E57-8077-C32066119525}" sibTransId="{128BB203-17F6-4AAA-B670-B11FAA879F76}"/>
    <dgm:cxn modelId="{85F0558E-1235-4459-9736-1B8070156D67}" type="presOf" srcId="{F5C475AF-B639-44D7-855A-EDD61150984A}" destId="{BCA95826-9279-48D3-8578-7F3950E2FE2D}" srcOrd="0" destOrd="0" presId="urn:microsoft.com/office/officeart/2005/8/layout/hierarchy1"/>
    <dgm:cxn modelId="{6EADB4A7-3E80-4CF2-A677-AD4A0991E64E}" srcId="{F5B6B917-3FA0-47C2-815F-CCA2E01E803D}" destId="{196FB913-1D28-4160-8B69-A9367D57EF8B}" srcOrd="0" destOrd="0" parTransId="{9F0A3BF6-96FF-47E6-9630-9F34E8BD6E80}" sibTransId="{0CC6FE4A-8DBC-436D-B4E8-ABC67692A594}"/>
    <dgm:cxn modelId="{2E7D14AE-1B13-446B-9681-E1C78119A995}" type="presOf" srcId="{30A1B693-F06D-4A2B-B99D-679B6454AB87}" destId="{D1D70659-1472-4A3C-8B69-43F7BFB6BD95}" srcOrd="0" destOrd="0" presId="urn:microsoft.com/office/officeart/2005/8/layout/hierarchy1"/>
    <dgm:cxn modelId="{D26264DB-959A-4692-89A3-D3B0DDC0A7DF}" srcId="{F5B6B917-3FA0-47C2-815F-CCA2E01E803D}" destId="{84FA905C-F17F-4969-B4AC-C451851EB349}" srcOrd="1" destOrd="0" parTransId="{F92658F7-4B3F-495D-A1EB-ECEFE31A456A}" sibTransId="{8B2B44E8-FAA7-4D54-9FC1-37082179FE8B}"/>
    <dgm:cxn modelId="{E3D986E4-8DB8-4008-A8F4-D73BF9C9C4C2}" type="presOf" srcId="{9F0A3BF6-96FF-47E6-9630-9F34E8BD6E80}" destId="{1B85BF10-7A89-4F0F-B6B2-7681A055C135}" srcOrd="0" destOrd="0" presId="urn:microsoft.com/office/officeart/2005/8/layout/hierarchy1"/>
    <dgm:cxn modelId="{EF456EF0-AB16-4E7C-9A34-1C1B10DC0938}" type="presOf" srcId="{196FB913-1D28-4160-8B69-A9367D57EF8B}" destId="{05EA5CBF-DE56-4231-9818-79FCF9F60382}" srcOrd="0" destOrd="0" presId="urn:microsoft.com/office/officeart/2005/8/layout/hierarchy1"/>
    <dgm:cxn modelId="{B41E4FF2-6048-4652-8A9A-3758BDB279A3}" type="presOf" srcId="{9BA1BA44-8C04-4ECE-892E-A09B05F01E4A}" destId="{6F65BBD5-8046-43AD-A2D2-B307BFFB2E08}" srcOrd="0" destOrd="0" presId="urn:microsoft.com/office/officeart/2005/8/layout/hierarchy1"/>
    <dgm:cxn modelId="{6ABC21F4-BBAB-403F-9899-99567A798C05}" type="presOf" srcId="{F5B6B917-3FA0-47C2-815F-CCA2E01E803D}" destId="{20F5F2F3-E2FE-4D01-8700-69A0013DAB07}" srcOrd="0" destOrd="0" presId="urn:microsoft.com/office/officeart/2005/8/layout/hierarchy1"/>
    <dgm:cxn modelId="{1BB53BF8-5C22-4A64-9EAC-411CA3D8D214}" type="presOf" srcId="{F92658F7-4B3F-495D-A1EB-ECEFE31A456A}" destId="{A1F85B1D-59EE-4E17-8B03-FDA8C766B99A}" srcOrd="0" destOrd="0" presId="urn:microsoft.com/office/officeart/2005/8/layout/hierarchy1"/>
    <dgm:cxn modelId="{C05AD768-E035-4BC9-8F9D-D9BE1AA86E40}" type="presParOf" srcId="{D1D70659-1472-4A3C-8B69-43F7BFB6BD95}" destId="{9FCDA75D-2B96-4CD9-82CB-EC871005F13D}" srcOrd="0" destOrd="0" presId="urn:microsoft.com/office/officeart/2005/8/layout/hierarchy1"/>
    <dgm:cxn modelId="{74B6A115-8CD3-457A-9DA0-68760D532D86}" type="presParOf" srcId="{9FCDA75D-2B96-4CD9-82CB-EC871005F13D}" destId="{CDFA2D5E-F457-46F2-8E30-D80B4572400B}" srcOrd="0" destOrd="0" presId="urn:microsoft.com/office/officeart/2005/8/layout/hierarchy1"/>
    <dgm:cxn modelId="{118A888B-4614-463B-AD3B-761A939164FF}" type="presParOf" srcId="{CDFA2D5E-F457-46F2-8E30-D80B4572400B}" destId="{4C439BB9-4236-48E0-9C5E-5DA48442CCE8}" srcOrd="0" destOrd="0" presId="urn:microsoft.com/office/officeart/2005/8/layout/hierarchy1"/>
    <dgm:cxn modelId="{DE768C82-A4E6-41C6-87E4-8E0146587D41}" type="presParOf" srcId="{CDFA2D5E-F457-46F2-8E30-D80B4572400B}" destId="{20F5F2F3-E2FE-4D01-8700-69A0013DAB07}" srcOrd="1" destOrd="0" presId="urn:microsoft.com/office/officeart/2005/8/layout/hierarchy1"/>
    <dgm:cxn modelId="{375E5983-BAC6-4E6A-8753-8CA1C902CB2B}" type="presParOf" srcId="{9FCDA75D-2B96-4CD9-82CB-EC871005F13D}" destId="{BBF1E51F-C124-4946-9038-4C986EC5F47F}" srcOrd="1" destOrd="0" presId="urn:microsoft.com/office/officeart/2005/8/layout/hierarchy1"/>
    <dgm:cxn modelId="{500C7094-5A21-4C3F-B66D-5236B2236CB1}" type="presParOf" srcId="{BBF1E51F-C124-4946-9038-4C986EC5F47F}" destId="{1B85BF10-7A89-4F0F-B6B2-7681A055C135}" srcOrd="0" destOrd="0" presId="urn:microsoft.com/office/officeart/2005/8/layout/hierarchy1"/>
    <dgm:cxn modelId="{67F625A0-2E86-4952-9E05-380DFE53629D}" type="presParOf" srcId="{BBF1E51F-C124-4946-9038-4C986EC5F47F}" destId="{709D2639-D8B7-4A83-B767-D288B3BEB971}" srcOrd="1" destOrd="0" presId="urn:microsoft.com/office/officeart/2005/8/layout/hierarchy1"/>
    <dgm:cxn modelId="{DE19345F-3710-448D-B1DC-333D953A222A}" type="presParOf" srcId="{709D2639-D8B7-4A83-B767-D288B3BEB971}" destId="{2092758D-F75E-4502-819E-9D9A30D5F1D9}" srcOrd="0" destOrd="0" presId="urn:microsoft.com/office/officeart/2005/8/layout/hierarchy1"/>
    <dgm:cxn modelId="{6F290EE8-D748-4A28-A643-F36135AE5131}" type="presParOf" srcId="{2092758D-F75E-4502-819E-9D9A30D5F1D9}" destId="{45B269E6-EDEA-4725-ABC1-1750690F3325}" srcOrd="0" destOrd="0" presId="urn:microsoft.com/office/officeart/2005/8/layout/hierarchy1"/>
    <dgm:cxn modelId="{D03776D7-5718-462F-9547-CDEDB0DAEC36}" type="presParOf" srcId="{2092758D-F75E-4502-819E-9D9A30D5F1D9}" destId="{05EA5CBF-DE56-4231-9818-79FCF9F60382}" srcOrd="1" destOrd="0" presId="urn:microsoft.com/office/officeart/2005/8/layout/hierarchy1"/>
    <dgm:cxn modelId="{4D6D2920-42C4-4973-919F-CAC5548E8203}" type="presParOf" srcId="{709D2639-D8B7-4A83-B767-D288B3BEB971}" destId="{77842D9E-7C18-44BF-A545-3D0231DB8D48}" srcOrd="1" destOrd="0" presId="urn:microsoft.com/office/officeart/2005/8/layout/hierarchy1"/>
    <dgm:cxn modelId="{78E8D854-D611-43FA-8289-084919811570}" type="presParOf" srcId="{BBF1E51F-C124-4946-9038-4C986EC5F47F}" destId="{A1F85B1D-59EE-4E17-8B03-FDA8C766B99A}" srcOrd="2" destOrd="0" presId="urn:microsoft.com/office/officeart/2005/8/layout/hierarchy1"/>
    <dgm:cxn modelId="{C3E6F224-2115-4F5D-973A-E65AC1E12AC0}" type="presParOf" srcId="{BBF1E51F-C124-4946-9038-4C986EC5F47F}" destId="{33756689-F2F5-4AAF-A27F-4238B1B240B1}" srcOrd="3" destOrd="0" presId="urn:microsoft.com/office/officeart/2005/8/layout/hierarchy1"/>
    <dgm:cxn modelId="{A5A0804F-605B-42D0-986C-28DCB770E074}" type="presParOf" srcId="{33756689-F2F5-4AAF-A27F-4238B1B240B1}" destId="{1D238249-B46B-40B3-9D54-CF175FD13E7D}" srcOrd="0" destOrd="0" presId="urn:microsoft.com/office/officeart/2005/8/layout/hierarchy1"/>
    <dgm:cxn modelId="{26F87386-F218-4EEF-A356-F4D3F10D532E}" type="presParOf" srcId="{1D238249-B46B-40B3-9D54-CF175FD13E7D}" destId="{074E9ACA-EC6A-496E-8A51-E4578566F34F}" srcOrd="0" destOrd="0" presId="urn:microsoft.com/office/officeart/2005/8/layout/hierarchy1"/>
    <dgm:cxn modelId="{713273EE-60EA-4524-ABDA-85923E9428AD}" type="presParOf" srcId="{1D238249-B46B-40B3-9D54-CF175FD13E7D}" destId="{3CE56422-4595-47AB-8051-6B3DD43EAFA2}" srcOrd="1" destOrd="0" presId="urn:microsoft.com/office/officeart/2005/8/layout/hierarchy1"/>
    <dgm:cxn modelId="{16AC0A14-5A69-4C76-B724-EB7013FA71C5}" type="presParOf" srcId="{33756689-F2F5-4AAF-A27F-4238B1B240B1}" destId="{33846FE9-705E-4E67-8851-CAF166693323}" srcOrd="1" destOrd="0" presId="urn:microsoft.com/office/officeart/2005/8/layout/hierarchy1"/>
    <dgm:cxn modelId="{AC7BE979-7BAD-47DA-8A8E-D5CE8624EED0}" type="presParOf" srcId="{BBF1E51F-C124-4946-9038-4C986EC5F47F}" destId="{BCA95826-9279-48D3-8578-7F3950E2FE2D}" srcOrd="4" destOrd="0" presId="urn:microsoft.com/office/officeart/2005/8/layout/hierarchy1"/>
    <dgm:cxn modelId="{CF3D4DCF-FF5D-4FD6-A644-BA6AAFE7CB09}" type="presParOf" srcId="{BBF1E51F-C124-4946-9038-4C986EC5F47F}" destId="{DF6ABA44-3252-4489-BA5D-7A35F58D2DCC}" srcOrd="5" destOrd="0" presId="urn:microsoft.com/office/officeart/2005/8/layout/hierarchy1"/>
    <dgm:cxn modelId="{DAD7D2FD-91CE-42EE-9250-37BEC770B104}" type="presParOf" srcId="{DF6ABA44-3252-4489-BA5D-7A35F58D2DCC}" destId="{F3223434-20AC-4D7E-886E-EBD9F358D959}" srcOrd="0" destOrd="0" presId="urn:microsoft.com/office/officeart/2005/8/layout/hierarchy1"/>
    <dgm:cxn modelId="{87CC3741-E8C4-4910-9FC0-BDD23CE3EF48}" type="presParOf" srcId="{F3223434-20AC-4D7E-886E-EBD9F358D959}" destId="{75DE3AFE-5C9D-416E-8FFE-8162E07BC6E6}" srcOrd="0" destOrd="0" presId="urn:microsoft.com/office/officeart/2005/8/layout/hierarchy1"/>
    <dgm:cxn modelId="{F0594F2F-48C7-4E1E-AF26-667F6311786C}" type="presParOf" srcId="{F3223434-20AC-4D7E-886E-EBD9F358D959}" destId="{6F65BBD5-8046-43AD-A2D2-B307BFFB2E08}" srcOrd="1" destOrd="0" presId="urn:microsoft.com/office/officeart/2005/8/layout/hierarchy1"/>
    <dgm:cxn modelId="{02176760-4E71-466C-BDCC-102A00450822}" type="presParOf" srcId="{DF6ABA44-3252-4489-BA5D-7A35F58D2DCC}" destId="{BFA52B7C-90DD-4875-A4B4-B50D130B3A5A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278FB1C-8C82-4F5A-97DE-896301519EAD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3A946019-7143-477E-8473-AE9EF4B52AE0}">
      <dgm:prSet phldrT="[Metin]" custT="1"/>
      <dgm:spPr/>
      <dgm:t>
        <a:bodyPr/>
        <a:lstStyle/>
        <a:p>
          <a:r>
            <a:rPr lang="tr-TR" sz="3200" dirty="0"/>
            <a:t>Motor Gelişim</a:t>
          </a:r>
        </a:p>
      </dgm:t>
    </dgm:pt>
    <dgm:pt modelId="{8958884B-4CFC-43E0-8396-21E9F8BACAB5}" type="parTrans" cxnId="{CC62CED0-7F25-4965-A66A-EAC013F42498}">
      <dgm:prSet/>
      <dgm:spPr/>
      <dgm:t>
        <a:bodyPr/>
        <a:lstStyle/>
        <a:p>
          <a:endParaRPr lang="tr-TR"/>
        </a:p>
      </dgm:t>
    </dgm:pt>
    <dgm:pt modelId="{0A82B370-7C1A-41EF-B6DF-B6A95E49FA71}" type="sibTrans" cxnId="{CC62CED0-7F25-4965-A66A-EAC013F42498}">
      <dgm:prSet/>
      <dgm:spPr/>
      <dgm:t>
        <a:bodyPr/>
        <a:lstStyle/>
        <a:p>
          <a:endParaRPr lang="tr-TR"/>
        </a:p>
      </dgm:t>
    </dgm:pt>
    <dgm:pt modelId="{FFE0C885-B4AF-4EE0-BFD9-0FB6C2626FAE}">
      <dgm:prSet phldrT="[Metin]" custT="1"/>
      <dgm:spPr/>
      <dgm:t>
        <a:bodyPr/>
        <a:lstStyle/>
        <a:p>
          <a:r>
            <a:rPr lang="tr-TR" sz="2400" dirty="0"/>
            <a:t>Dinamik Sistemler Görüşü</a:t>
          </a:r>
        </a:p>
      </dgm:t>
    </dgm:pt>
    <dgm:pt modelId="{CA100E18-BAFD-4275-8E80-92D2F2A18CF2}" type="parTrans" cxnId="{D11F4DAB-3BA8-45C3-A75C-D828DD93D408}">
      <dgm:prSet/>
      <dgm:spPr/>
      <dgm:t>
        <a:bodyPr/>
        <a:lstStyle/>
        <a:p>
          <a:endParaRPr lang="tr-TR"/>
        </a:p>
      </dgm:t>
    </dgm:pt>
    <dgm:pt modelId="{058F738E-B58D-4BF5-A205-31994B2D9B82}" type="sibTrans" cxnId="{D11F4DAB-3BA8-45C3-A75C-D828DD93D408}">
      <dgm:prSet/>
      <dgm:spPr/>
      <dgm:t>
        <a:bodyPr/>
        <a:lstStyle/>
        <a:p>
          <a:endParaRPr lang="tr-TR"/>
        </a:p>
      </dgm:t>
    </dgm:pt>
    <dgm:pt modelId="{CBD284D0-4299-447B-BB0D-94760274A258}">
      <dgm:prSet phldrT="[Metin]" custT="1"/>
      <dgm:spPr/>
      <dgm:t>
        <a:bodyPr/>
        <a:lstStyle/>
        <a:p>
          <a:r>
            <a:rPr lang="tr-TR" sz="2400" dirty="0"/>
            <a:t>Refleksler</a:t>
          </a:r>
        </a:p>
      </dgm:t>
    </dgm:pt>
    <dgm:pt modelId="{6011D223-8AB3-4F45-A015-21048C9E61E0}" type="parTrans" cxnId="{299AA174-7B32-4DF8-9269-7231A84B5F5F}">
      <dgm:prSet/>
      <dgm:spPr/>
      <dgm:t>
        <a:bodyPr/>
        <a:lstStyle/>
        <a:p>
          <a:endParaRPr lang="tr-TR"/>
        </a:p>
      </dgm:t>
    </dgm:pt>
    <dgm:pt modelId="{B1792B6C-450D-45F4-8F30-D94DD0B3A425}" type="sibTrans" cxnId="{299AA174-7B32-4DF8-9269-7231A84B5F5F}">
      <dgm:prSet/>
      <dgm:spPr/>
      <dgm:t>
        <a:bodyPr/>
        <a:lstStyle/>
        <a:p>
          <a:endParaRPr lang="tr-TR"/>
        </a:p>
      </dgm:t>
    </dgm:pt>
    <dgm:pt modelId="{0A23536A-FADA-4368-918E-3EBA7EB58B1E}">
      <dgm:prSet phldrT="[Metin]" custT="1"/>
      <dgm:spPr/>
      <dgm:t>
        <a:bodyPr/>
        <a:lstStyle/>
        <a:p>
          <a:r>
            <a:rPr lang="tr-TR" sz="2400" dirty="0"/>
            <a:t>Kaba ve İnce Motor Beceriler</a:t>
          </a:r>
        </a:p>
      </dgm:t>
    </dgm:pt>
    <dgm:pt modelId="{708F8B71-0001-41FC-9E0F-0E48F840B0F8}" type="parTrans" cxnId="{222FB230-4FF0-4D9D-B07E-30A4CD4719D1}">
      <dgm:prSet/>
      <dgm:spPr/>
      <dgm:t>
        <a:bodyPr/>
        <a:lstStyle/>
        <a:p>
          <a:endParaRPr lang="tr-TR"/>
        </a:p>
      </dgm:t>
    </dgm:pt>
    <dgm:pt modelId="{F619EF36-D445-4B88-AE8B-D1491BF51AFD}" type="sibTrans" cxnId="{222FB230-4FF0-4D9D-B07E-30A4CD4719D1}">
      <dgm:prSet/>
      <dgm:spPr/>
      <dgm:t>
        <a:bodyPr/>
        <a:lstStyle/>
        <a:p>
          <a:endParaRPr lang="tr-TR"/>
        </a:p>
      </dgm:t>
    </dgm:pt>
    <dgm:pt modelId="{947F79FA-35FF-4A4A-9BE4-7B29CC4B94E6}" type="pres">
      <dgm:prSet presAssocID="{7278FB1C-8C82-4F5A-97DE-896301519EAD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5402B6E5-B34A-4201-B4A7-1027405DAAEB}" type="pres">
      <dgm:prSet presAssocID="{3A946019-7143-477E-8473-AE9EF4B52AE0}" presName="hierRoot1" presStyleCnt="0"/>
      <dgm:spPr/>
    </dgm:pt>
    <dgm:pt modelId="{71498BCF-E41E-4EB8-A25D-20FCF0F1B1DC}" type="pres">
      <dgm:prSet presAssocID="{3A946019-7143-477E-8473-AE9EF4B52AE0}" presName="composite" presStyleCnt="0"/>
      <dgm:spPr/>
    </dgm:pt>
    <dgm:pt modelId="{9B28483A-BB5B-4604-90E1-B6E122F60BD6}" type="pres">
      <dgm:prSet presAssocID="{3A946019-7143-477E-8473-AE9EF4B52AE0}" presName="background" presStyleLbl="node0" presStyleIdx="0" presStyleCnt="1"/>
      <dgm:spPr/>
    </dgm:pt>
    <dgm:pt modelId="{7C06CE30-D585-457A-A960-8057336D3F87}" type="pres">
      <dgm:prSet presAssocID="{3A946019-7143-477E-8473-AE9EF4B52AE0}" presName="text" presStyleLbl="fgAcc0" presStyleIdx="0" presStyleCnt="1">
        <dgm:presLayoutVars>
          <dgm:chPref val="3"/>
        </dgm:presLayoutVars>
      </dgm:prSet>
      <dgm:spPr/>
    </dgm:pt>
    <dgm:pt modelId="{DD478B69-D8BD-454F-8592-9EA0843F8222}" type="pres">
      <dgm:prSet presAssocID="{3A946019-7143-477E-8473-AE9EF4B52AE0}" presName="hierChild2" presStyleCnt="0"/>
      <dgm:spPr/>
    </dgm:pt>
    <dgm:pt modelId="{62BF8D3E-1664-4A7C-8871-68CCC8A15C38}" type="pres">
      <dgm:prSet presAssocID="{CA100E18-BAFD-4275-8E80-92D2F2A18CF2}" presName="Name10" presStyleLbl="parChTrans1D2" presStyleIdx="0" presStyleCnt="3"/>
      <dgm:spPr/>
    </dgm:pt>
    <dgm:pt modelId="{C23EC2E6-7A6D-4BA1-96E2-FC827DA0D906}" type="pres">
      <dgm:prSet presAssocID="{FFE0C885-B4AF-4EE0-BFD9-0FB6C2626FAE}" presName="hierRoot2" presStyleCnt="0"/>
      <dgm:spPr/>
    </dgm:pt>
    <dgm:pt modelId="{109736EC-1299-454E-A213-6CCEEA8D8E4E}" type="pres">
      <dgm:prSet presAssocID="{FFE0C885-B4AF-4EE0-BFD9-0FB6C2626FAE}" presName="composite2" presStyleCnt="0"/>
      <dgm:spPr/>
    </dgm:pt>
    <dgm:pt modelId="{C0D987D2-44DB-43AA-BC4B-C4F78207ADE1}" type="pres">
      <dgm:prSet presAssocID="{FFE0C885-B4AF-4EE0-BFD9-0FB6C2626FAE}" presName="background2" presStyleLbl="node2" presStyleIdx="0" presStyleCnt="3"/>
      <dgm:spPr/>
    </dgm:pt>
    <dgm:pt modelId="{334A32F6-FBC0-44C5-A050-610834E26A17}" type="pres">
      <dgm:prSet presAssocID="{FFE0C885-B4AF-4EE0-BFD9-0FB6C2626FAE}" presName="text2" presStyleLbl="fgAcc2" presStyleIdx="0" presStyleCnt="3">
        <dgm:presLayoutVars>
          <dgm:chPref val="3"/>
        </dgm:presLayoutVars>
      </dgm:prSet>
      <dgm:spPr/>
    </dgm:pt>
    <dgm:pt modelId="{4566D2E7-E8AC-4DF3-AB06-DCC64FE5649D}" type="pres">
      <dgm:prSet presAssocID="{FFE0C885-B4AF-4EE0-BFD9-0FB6C2626FAE}" presName="hierChild3" presStyleCnt="0"/>
      <dgm:spPr/>
    </dgm:pt>
    <dgm:pt modelId="{278015CF-6713-4FC1-A86D-69F091F119E6}" type="pres">
      <dgm:prSet presAssocID="{6011D223-8AB3-4F45-A015-21048C9E61E0}" presName="Name10" presStyleLbl="parChTrans1D2" presStyleIdx="1" presStyleCnt="3"/>
      <dgm:spPr/>
    </dgm:pt>
    <dgm:pt modelId="{00B68EFC-BD00-489A-A0F7-A6128D5040A6}" type="pres">
      <dgm:prSet presAssocID="{CBD284D0-4299-447B-BB0D-94760274A258}" presName="hierRoot2" presStyleCnt="0"/>
      <dgm:spPr/>
    </dgm:pt>
    <dgm:pt modelId="{63F5FA2A-D3BA-4287-A3CA-3B5EB8FDC3EB}" type="pres">
      <dgm:prSet presAssocID="{CBD284D0-4299-447B-BB0D-94760274A258}" presName="composite2" presStyleCnt="0"/>
      <dgm:spPr/>
    </dgm:pt>
    <dgm:pt modelId="{8EF24BD0-B0F8-4AC9-8DEC-A55809309846}" type="pres">
      <dgm:prSet presAssocID="{CBD284D0-4299-447B-BB0D-94760274A258}" presName="background2" presStyleLbl="node2" presStyleIdx="1" presStyleCnt="3"/>
      <dgm:spPr/>
    </dgm:pt>
    <dgm:pt modelId="{4CBC0EF6-4997-4AE4-8B63-B883D76EF256}" type="pres">
      <dgm:prSet presAssocID="{CBD284D0-4299-447B-BB0D-94760274A258}" presName="text2" presStyleLbl="fgAcc2" presStyleIdx="1" presStyleCnt="3">
        <dgm:presLayoutVars>
          <dgm:chPref val="3"/>
        </dgm:presLayoutVars>
      </dgm:prSet>
      <dgm:spPr/>
    </dgm:pt>
    <dgm:pt modelId="{829610D2-AA43-47E2-8D7D-E917CE8325F7}" type="pres">
      <dgm:prSet presAssocID="{CBD284D0-4299-447B-BB0D-94760274A258}" presName="hierChild3" presStyleCnt="0"/>
      <dgm:spPr/>
    </dgm:pt>
    <dgm:pt modelId="{D51956F2-EC1B-47C4-A852-524A09B4A21C}" type="pres">
      <dgm:prSet presAssocID="{708F8B71-0001-41FC-9E0F-0E48F840B0F8}" presName="Name10" presStyleLbl="parChTrans1D2" presStyleIdx="2" presStyleCnt="3"/>
      <dgm:spPr/>
    </dgm:pt>
    <dgm:pt modelId="{A5D8CC5E-5EA5-457F-BDC5-9E54A03E721C}" type="pres">
      <dgm:prSet presAssocID="{0A23536A-FADA-4368-918E-3EBA7EB58B1E}" presName="hierRoot2" presStyleCnt="0"/>
      <dgm:spPr/>
    </dgm:pt>
    <dgm:pt modelId="{74B80503-0A26-4219-A06C-539E9E1A51EB}" type="pres">
      <dgm:prSet presAssocID="{0A23536A-FADA-4368-918E-3EBA7EB58B1E}" presName="composite2" presStyleCnt="0"/>
      <dgm:spPr/>
    </dgm:pt>
    <dgm:pt modelId="{2855535A-CE3D-4CE0-9D41-3FC921C8D683}" type="pres">
      <dgm:prSet presAssocID="{0A23536A-FADA-4368-918E-3EBA7EB58B1E}" presName="background2" presStyleLbl="node2" presStyleIdx="2" presStyleCnt="3"/>
      <dgm:spPr/>
    </dgm:pt>
    <dgm:pt modelId="{2E57641C-7376-4C07-83B8-EADAD9012317}" type="pres">
      <dgm:prSet presAssocID="{0A23536A-FADA-4368-918E-3EBA7EB58B1E}" presName="text2" presStyleLbl="fgAcc2" presStyleIdx="2" presStyleCnt="3" custLinFactNeighborX="-285" custLinFactNeighborY="2288">
        <dgm:presLayoutVars>
          <dgm:chPref val="3"/>
        </dgm:presLayoutVars>
      </dgm:prSet>
      <dgm:spPr/>
    </dgm:pt>
    <dgm:pt modelId="{1E4E2EB5-D3C7-4A66-BBA2-F429773416B3}" type="pres">
      <dgm:prSet presAssocID="{0A23536A-FADA-4368-918E-3EBA7EB58B1E}" presName="hierChild3" presStyleCnt="0"/>
      <dgm:spPr/>
    </dgm:pt>
  </dgm:ptLst>
  <dgm:cxnLst>
    <dgm:cxn modelId="{222FB230-4FF0-4D9D-B07E-30A4CD4719D1}" srcId="{3A946019-7143-477E-8473-AE9EF4B52AE0}" destId="{0A23536A-FADA-4368-918E-3EBA7EB58B1E}" srcOrd="2" destOrd="0" parTransId="{708F8B71-0001-41FC-9E0F-0E48F840B0F8}" sibTransId="{F619EF36-D445-4B88-AE8B-D1491BF51AFD}"/>
    <dgm:cxn modelId="{AAE14733-D863-464C-9915-2499FA5CDFDA}" type="presOf" srcId="{3A946019-7143-477E-8473-AE9EF4B52AE0}" destId="{7C06CE30-D585-457A-A960-8057336D3F87}" srcOrd="0" destOrd="0" presId="urn:microsoft.com/office/officeart/2005/8/layout/hierarchy1"/>
    <dgm:cxn modelId="{BC17A242-5C2C-4B9C-9EFE-C5F737074509}" type="presOf" srcId="{CA100E18-BAFD-4275-8E80-92D2F2A18CF2}" destId="{62BF8D3E-1664-4A7C-8871-68CCC8A15C38}" srcOrd="0" destOrd="0" presId="urn:microsoft.com/office/officeart/2005/8/layout/hierarchy1"/>
    <dgm:cxn modelId="{2EBCE84E-FFC0-490E-874E-41FF9071FBC1}" type="presOf" srcId="{FFE0C885-B4AF-4EE0-BFD9-0FB6C2626FAE}" destId="{334A32F6-FBC0-44C5-A050-610834E26A17}" srcOrd="0" destOrd="0" presId="urn:microsoft.com/office/officeart/2005/8/layout/hierarchy1"/>
    <dgm:cxn modelId="{F6A3D853-4A2D-4567-9FE7-C6F36B7920B7}" type="presOf" srcId="{0A23536A-FADA-4368-918E-3EBA7EB58B1E}" destId="{2E57641C-7376-4C07-83B8-EADAD9012317}" srcOrd="0" destOrd="0" presId="urn:microsoft.com/office/officeart/2005/8/layout/hierarchy1"/>
    <dgm:cxn modelId="{299AA174-7B32-4DF8-9269-7231A84B5F5F}" srcId="{3A946019-7143-477E-8473-AE9EF4B52AE0}" destId="{CBD284D0-4299-447B-BB0D-94760274A258}" srcOrd="1" destOrd="0" parTransId="{6011D223-8AB3-4F45-A015-21048C9E61E0}" sibTransId="{B1792B6C-450D-45F4-8F30-D94DD0B3A425}"/>
    <dgm:cxn modelId="{AF888FA4-A356-4F49-A177-D58283F4957E}" type="presOf" srcId="{708F8B71-0001-41FC-9E0F-0E48F840B0F8}" destId="{D51956F2-EC1B-47C4-A852-524A09B4A21C}" srcOrd="0" destOrd="0" presId="urn:microsoft.com/office/officeart/2005/8/layout/hierarchy1"/>
    <dgm:cxn modelId="{D11F4DAB-3BA8-45C3-A75C-D828DD93D408}" srcId="{3A946019-7143-477E-8473-AE9EF4B52AE0}" destId="{FFE0C885-B4AF-4EE0-BFD9-0FB6C2626FAE}" srcOrd="0" destOrd="0" parTransId="{CA100E18-BAFD-4275-8E80-92D2F2A18CF2}" sibTransId="{058F738E-B58D-4BF5-A205-31994B2D9B82}"/>
    <dgm:cxn modelId="{008CE2C7-CB94-40F6-A85D-28745FE65CBC}" type="presOf" srcId="{6011D223-8AB3-4F45-A015-21048C9E61E0}" destId="{278015CF-6713-4FC1-A86D-69F091F119E6}" srcOrd="0" destOrd="0" presId="urn:microsoft.com/office/officeart/2005/8/layout/hierarchy1"/>
    <dgm:cxn modelId="{CC62CED0-7F25-4965-A66A-EAC013F42498}" srcId="{7278FB1C-8C82-4F5A-97DE-896301519EAD}" destId="{3A946019-7143-477E-8473-AE9EF4B52AE0}" srcOrd="0" destOrd="0" parTransId="{8958884B-4CFC-43E0-8396-21E9F8BACAB5}" sibTransId="{0A82B370-7C1A-41EF-B6DF-B6A95E49FA71}"/>
    <dgm:cxn modelId="{3B0091D2-B20F-4401-83F8-CD28A3E16821}" type="presOf" srcId="{CBD284D0-4299-447B-BB0D-94760274A258}" destId="{4CBC0EF6-4997-4AE4-8B63-B883D76EF256}" srcOrd="0" destOrd="0" presId="urn:microsoft.com/office/officeart/2005/8/layout/hierarchy1"/>
    <dgm:cxn modelId="{84936DDA-D060-448E-B522-9458295168C9}" type="presOf" srcId="{7278FB1C-8C82-4F5A-97DE-896301519EAD}" destId="{947F79FA-35FF-4A4A-9BE4-7B29CC4B94E6}" srcOrd="0" destOrd="0" presId="urn:microsoft.com/office/officeart/2005/8/layout/hierarchy1"/>
    <dgm:cxn modelId="{BA653E8A-4EE8-455A-BE8A-AC0D20E3EEA1}" type="presParOf" srcId="{947F79FA-35FF-4A4A-9BE4-7B29CC4B94E6}" destId="{5402B6E5-B34A-4201-B4A7-1027405DAAEB}" srcOrd="0" destOrd="0" presId="urn:microsoft.com/office/officeart/2005/8/layout/hierarchy1"/>
    <dgm:cxn modelId="{95A64F83-A2AF-4EF9-A8B3-05A4047D96C0}" type="presParOf" srcId="{5402B6E5-B34A-4201-B4A7-1027405DAAEB}" destId="{71498BCF-E41E-4EB8-A25D-20FCF0F1B1DC}" srcOrd="0" destOrd="0" presId="urn:microsoft.com/office/officeart/2005/8/layout/hierarchy1"/>
    <dgm:cxn modelId="{7983CA8C-6966-413A-B27D-99E72A7C0D7B}" type="presParOf" srcId="{71498BCF-E41E-4EB8-A25D-20FCF0F1B1DC}" destId="{9B28483A-BB5B-4604-90E1-B6E122F60BD6}" srcOrd="0" destOrd="0" presId="urn:microsoft.com/office/officeart/2005/8/layout/hierarchy1"/>
    <dgm:cxn modelId="{B0CB359B-8A5E-4992-AEA4-E5AFBE20F5AC}" type="presParOf" srcId="{71498BCF-E41E-4EB8-A25D-20FCF0F1B1DC}" destId="{7C06CE30-D585-457A-A960-8057336D3F87}" srcOrd="1" destOrd="0" presId="urn:microsoft.com/office/officeart/2005/8/layout/hierarchy1"/>
    <dgm:cxn modelId="{9BC5D8E9-C613-47C2-A186-A6AD39DB7B8B}" type="presParOf" srcId="{5402B6E5-B34A-4201-B4A7-1027405DAAEB}" destId="{DD478B69-D8BD-454F-8592-9EA0843F8222}" srcOrd="1" destOrd="0" presId="urn:microsoft.com/office/officeart/2005/8/layout/hierarchy1"/>
    <dgm:cxn modelId="{B0B3BEBC-7B74-44D5-A898-7186EFAEBA1D}" type="presParOf" srcId="{DD478B69-D8BD-454F-8592-9EA0843F8222}" destId="{62BF8D3E-1664-4A7C-8871-68CCC8A15C38}" srcOrd="0" destOrd="0" presId="urn:microsoft.com/office/officeart/2005/8/layout/hierarchy1"/>
    <dgm:cxn modelId="{6A6FDC3F-2BAF-4322-BF73-CFCADD9621E4}" type="presParOf" srcId="{DD478B69-D8BD-454F-8592-9EA0843F8222}" destId="{C23EC2E6-7A6D-4BA1-96E2-FC827DA0D906}" srcOrd="1" destOrd="0" presId="urn:microsoft.com/office/officeart/2005/8/layout/hierarchy1"/>
    <dgm:cxn modelId="{6906AED2-79E7-4DDE-A3DA-FC6643308D59}" type="presParOf" srcId="{C23EC2E6-7A6D-4BA1-96E2-FC827DA0D906}" destId="{109736EC-1299-454E-A213-6CCEEA8D8E4E}" srcOrd="0" destOrd="0" presId="urn:microsoft.com/office/officeart/2005/8/layout/hierarchy1"/>
    <dgm:cxn modelId="{4452F4CB-FEF3-45A9-9C11-2795E1D1405E}" type="presParOf" srcId="{109736EC-1299-454E-A213-6CCEEA8D8E4E}" destId="{C0D987D2-44DB-43AA-BC4B-C4F78207ADE1}" srcOrd="0" destOrd="0" presId="urn:microsoft.com/office/officeart/2005/8/layout/hierarchy1"/>
    <dgm:cxn modelId="{BA3630AF-CE50-4957-8FDE-E4CD62DF64A6}" type="presParOf" srcId="{109736EC-1299-454E-A213-6CCEEA8D8E4E}" destId="{334A32F6-FBC0-44C5-A050-610834E26A17}" srcOrd="1" destOrd="0" presId="urn:microsoft.com/office/officeart/2005/8/layout/hierarchy1"/>
    <dgm:cxn modelId="{271D62EC-2FCB-4EF2-AF21-9145F046426B}" type="presParOf" srcId="{C23EC2E6-7A6D-4BA1-96E2-FC827DA0D906}" destId="{4566D2E7-E8AC-4DF3-AB06-DCC64FE5649D}" srcOrd="1" destOrd="0" presId="urn:microsoft.com/office/officeart/2005/8/layout/hierarchy1"/>
    <dgm:cxn modelId="{0C5D8FA7-9277-4E1B-B63D-1CA7F4483172}" type="presParOf" srcId="{DD478B69-D8BD-454F-8592-9EA0843F8222}" destId="{278015CF-6713-4FC1-A86D-69F091F119E6}" srcOrd="2" destOrd="0" presId="urn:microsoft.com/office/officeart/2005/8/layout/hierarchy1"/>
    <dgm:cxn modelId="{0698B03D-4709-4296-BB12-4CAFD934A31E}" type="presParOf" srcId="{DD478B69-D8BD-454F-8592-9EA0843F8222}" destId="{00B68EFC-BD00-489A-A0F7-A6128D5040A6}" srcOrd="3" destOrd="0" presId="urn:microsoft.com/office/officeart/2005/8/layout/hierarchy1"/>
    <dgm:cxn modelId="{909D923D-3949-41E8-BC8C-96CBE0416B7F}" type="presParOf" srcId="{00B68EFC-BD00-489A-A0F7-A6128D5040A6}" destId="{63F5FA2A-D3BA-4287-A3CA-3B5EB8FDC3EB}" srcOrd="0" destOrd="0" presId="urn:microsoft.com/office/officeart/2005/8/layout/hierarchy1"/>
    <dgm:cxn modelId="{07015246-E430-402A-A1B1-52E7949170D3}" type="presParOf" srcId="{63F5FA2A-D3BA-4287-A3CA-3B5EB8FDC3EB}" destId="{8EF24BD0-B0F8-4AC9-8DEC-A55809309846}" srcOrd="0" destOrd="0" presId="urn:microsoft.com/office/officeart/2005/8/layout/hierarchy1"/>
    <dgm:cxn modelId="{C43152EB-C477-4DBE-B409-B5FA2CA4DA13}" type="presParOf" srcId="{63F5FA2A-D3BA-4287-A3CA-3B5EB8FDC3EB}" destId="{4CBC0EF6-4997-4AE4-8B63-B883D76EF256}" srcOrd="1" destOrd="0" presId="urn:microsoft.com/office/officeart/2005/8/layout/hierarchy1"/>
    <dgm:cxn modelId="{2DA0B4EF-6312-48C8-AEAA-3891CFD65AF6}" type="presParOf" srcId="{00B68EFC-BD00-489A-A0F7-A6128D5040A6}" destId="{829610D2-AA43-47E2-8D7D-E917CE8325F7}" srcOrd="1" destOrd="0" presId="urn:microsoft.com/office/officeart/2005/8/layout/hierarchy1"/>
    <dgm:cxn modelId="{7D37B67D-1D4E-4E32-85FF-F76D4B51C637}" type="presParOf" srcId="{DD478B69-D8BD-454F-8592-9EA0843F8222}" destId="{D51956F2-EC1B-47C4-A852-524A09B4A21C}" srcOrd="4" destOrd="0" presId="urn:microsoft.com/office/officeart/2005/8/layout/hierarchy1"/>
    <dgm:cxn modelId="{605A5B78-7FC2-45E5-8984-341F5726352A}" type="presParOf" srcId="{DD478B69-D8BD-454F-8592-9EA0843F8222}" destId="{A5D8CC5E-5EA5-457F-BDC5-9E54A03E721C}" srcOrd="5" destOrd="0" presId="urn:microsoft.com/office/officeart/2005/8/layout/hierarchy1"/>
    <dgm:cxn modelId="{3802F066-B6CF-4FAA-A476-CC40C5BA9F8F}" type="presParOf" srcId="{A5D8CC5E-5EA5-457F-BDC5-9E54A03E721C}" destId="{74B80503-0A26-4219-A06C-539E9E1A51EB}" srcOrd="0" destOrd="0" presId="urn:microsoft.com/office/officeart/2005/8/layout/hierarchy1"/>
    <dgm:cxn modelId="{57873695-CB83-4FB4-8057-F7026047ED34}" type="presParOf" srcId="{74B80503-0A26-4219-A06C-539E9E1A51EB}" destId="{2855535A-CE3D-4CE0-9D41-3FC921C8D683}" srcOrd="0" destOrd="0" presId="urn:microsoft.com/office/officeart/2005/8/layout/hierarchy1"/>
    <dgm:cxn modelId="{9D3A9EA4-1367-4F41-8B4C-B3BD70BE3758}" type="presParOf" srcId="{74B80503-0A26-4219-A06C-539E9E1A51EB}" destId="{2E57641C-7376-4C07-83B8-EADAD9012317}" srcOrd="1" destOrd="0" presId="urn:microsoft.com/office/officeart/2005/8/layout/hierarchy1"/>
    <dgm:cxn modelId="{B8895B20-5763-4DD0-832B-F474499A8626}" type="presParOf" srcId="{A5D8CC5E-5EA5-457F-BDC5-9E54A03E721C}" destId="{1E4E2EB5-D3C7-4A66-BBA2-F429773416B3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A95826-9279-48D3-8578-7F3950E2FE2D}">
      <dsp:nvSpPr>
        <dsp:cNvPr id="0" name=""/>
        <dsp:cNvSpPr/>
      </dsp:nvSpPr>
      <dsp:spPr>
        <a:xfrm>
          <a:off x="3522766" y="1970861"/>
          <a:ext cx="2500027" cy="59489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05402"/>
              </a:lnTo>
              <a:lnTo>
                <a:pt x="2500027" y="405402"/>
              </a:lnTo>
              <a:lnTo>
                <a:pt x="2500027" y="594892"/>
              </a:lnTo>
            </a:path>
          </a:pathLst>
        </a:custGeom>
        <a:noFill/>
        <a:ln w="1270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1F85B1D-59EE-4E17-8B03-FDA8C766B99A}">
      <dsp:nvSpPr>
        <dsp:cNvPr id="0" name=""/>
        <dsp:cNvSpPr/>
      </dsp:nvSpPr>
      <dsp:spPr>
        <a:xfrm>
          <a:off x="3477046" y="1970861"/>
          <a:ext cx="91440" cy="59489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94892"/>
              </a:lnTo>
            </a:path>
          </a:pathLst>
        </a:custGeom>
        <a:noFill/>
        <a:ln w="1270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B85BF10-7A89-4F0F-B6B2-7681A055C135}">
      <dsp:nvSpPr>
        <dsp:cNvPr id="0" name=""/>
        <dsp:cNvSpPr/>
      </dsp:nvSpPr>
      <dsp:spPr>
        <a:xfrm>
          <a:off x="1022738" y="1970861"/>
          <a:ext cx="2500027" cy="594892"/>
        </a:xfrm>
        <a:custGeom>
          <a:avLst/>
          <a:gdLst/>
          <a:ahLst/>
          <a:cxnLst/>
          <a:rect l="0" t="0" r="0" b="0"/>
          <a:pathLst>
            <a:path>
              <a:moveTo>
                <a:pt x="2500027" y="0"/>
              </a:moveTo>
              <a:lnTo>
                <a:pt x="2500027" y="405402"/>
              </a:lnTo>
              <a:lnTo>
                <a:pt x="0" y="405402"/>
              </a:lnTo>
              <a:lnTo>
                <a:pt x="0" y="594892"/>
              </a:lnTo>
            </a:path>
          </a:pathLst>
        </a:custGeom>
        <a:noFill/>
        <a:ln w="1270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C439BB9-4236-48E0-9C5E-5DA48442CCE8}">
      <dsp:nvSpPr>
        <dsp:cNvPr id="0" name=""/>
        <dsp:cNvSpPr/>
      </dsp:nvSpPr>
      <dsp:spPr>
        <a:xfrm>
          <a:off x="2500027" y="671983"/>
          <a:ext cx="2045477" cy="129887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0F5F2F3-E2FE-4D01-8700-69A0013DAB07}">
      <dsp:nvSpPr>
        <dsp:cNvPr id="0" name=""/>
        <dsp:cNvSpPr/>
      </dsp:nvSpPr>
      <dsp:spPr>
        <a:xfrm>
          <a:off x="2727303" y="887895"/>
          <a:ext cx="2045477" cy="129887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900" kern="1200" dirty="0"/>
            <a:t>Bebeklikte Fiziksel Gelişim</a:t>
          </a:r>
        </a:p>
      </dsp:txBody>
      <dsp:txXfrm>
        <a:off x="2765346" y="925938"/>
        <a:ext cx="1969391" cy="1222792"/>
      </dsp:txXfrm>
    </dsp:sp>
    <dsp:sp modelId="{45B269E6-EDEA-4725-ABC1-1750690F3325}">
      <dsp:nvSpPr>
        <dsp:cNvPr id="0" name=""/>
        <dsp:cNvSpPr/>
      </dsp:nvSpPr>
      <dsp:spPr>
        <a:xfrm>
          <a:off x="0" y="2565754"/>
          <a:ext cx="2045477" cy="129887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5EA5CBF-DE56-4231-9818-79FCF9F60382}">
      <dsp:nvSpPr>
        <dsp:cNvPr id="0" name=""/>
        <dsp:cNvSpPr/>
      </dsp:nvSpPr>
      <dsp:spPr>
        <a:xfrm>
          <a:off x="227275" y="2781666"/>
          <a:ext cx="2045477" cy="129887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900" kern="1200" dirty="0"/>
            <a:t>Bebeklikte Fiziksel Büyüme ve Gelişme</a:t>
          </a:r>
        </a:p>
      </dsp:txBody>
      <dsp:txXfrm>
        <a:off x="265318" y="2819709"/>
        <a:ext cx="1969391" cy="1222792"/>
      </dsp:txXfrm>
    </dsp:sp>
    <dsp:sp modelId="{074E9ACA-EC6A-496E-8A51-E4578566F34F}">
      <dsp:nvSpPr>
        <dsp:cNvPr id="0" name=""/>
        <dsp:cNvSpPr/>
      </dsp:nvSpPr>
      <dsp:spPr>
        <a:xfrm>
          <a:off x="2500027" y="2565754"/>
          <a:ext cx="2045477" cy="129887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CE56422-4595-47AB-8051-6B3DD43EAFA2}">
      <dsp:nvSpPr>
        <dsp:cNvPr id="0" name=""/>
        <dsp:cNvSpPr/>
      </dsp:nvSpPr>
      <dsp:spPr>
        <a:xfrm>
          <a:off x="2727303" y="2781666"/>
          <a:ext cx="2045477" cy="129887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900" kern="1200" dirty="0"/>
            <a:t>Motor Gelişim</a:t>
          </a:r>
        </a:p>
      </dsp:txBody>
      <dsp:txXfrm>
        <a:off x="2765346" y="2819709"/>
        <a:ext cx="1969391" cy="1222792"/>
      </dsp:txXfrm>
    </dsp:sp>
    <dsp:sp modelId="{75DE3AFE-5C9D-416E-8FFE-8162E07BC6E6}">
      <dsp:nvSpPr>
        <dsp:cNvPr id="0" name=""/>
        <dsp:cNvSpPr/>
      </dsp:nvSpPr>
      <dsp:spPr>
        <a:xfrm>
          <a:off x="5000055" y="2565754"/>
          <a:ext cx="2045477" cy="129887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F65BBD5-8046-43AD-A2D2-B307BFFB2E08}">
      <dsp:nvSpPr>
        <dsp:cNvPr id="0" name=""/>
        <dsp:cNvSpPr/>
      </dsp:nvSpPr>
      <dsp:spPr>
        <a:xfrm>
          <a:off x="5227330" y="2781666"/>
          <a:ext cx="2045477" cy="129887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900" kern="1200" dirty="0"/>
            <a:t>Duyusal ve Algısal Gelişim</a:t>
          </a:r>
        </a:p>
      </dsp:txBody>
      <dsp:txXfrm>
        <a:off x="5265373" y="2819709"/>
        <a:ext cx="1969391" cy="122279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1956F2-EC1B-47C4-A852-524A09B4A21C}">
      <dsp:nvSpPr>
        <dsp:cNvPr id="0" name=""/>
        <dsp:cNvSpPr/>
      </dsp:nvSpPr>
      <dsp:spPr>
        <a:xfrm>
          <a:off x="4080828" y="2122663"/>
          <a:ext cx="2889318" cy="72355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04050"/>
              </a:lnTo>
              <a:lnTo>
                <a:pt x="2889318" y="504050"/>
              </a:lnTo>
              <a:lnTo>
                <a:pt x="2889318" y="723559"/>
              </a:lnTo>
            </a:path>
          </a:pathLst>
        </a:custGeom>
        <a:noFill/>
        <a:ln w="1270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78015CF-6713-4FC1-A86D-69F091F119E6}">
      <dsp:nvSpPr>
        <dsp:cNvPr id="0" name=""/>
        <dsp:cNvSpPr/>
      </dsp:nvSpPr>
      <dsp:spPr>
        <a:xfrm>
          <a:off x="4035108" y="2122663"/>
          <a:ext cx="91440" cy="68913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89133"/>
              </a:lnTo>
            </a:path>
          </a:pathLst>
        </a:custGeom>
        <a:noFill/>
        <a:ln w="1270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BF8D3E-1664-4A7C-8871-68CCC8A15C38}">
      <dsp:nvSpPr>
        <dsp:cNvPr id="0" name=""/>
        <dsp:cNvSpPr/>
      </dsp:nvSpPr>
      <dsp:spPr>
        <a:xfrm>
          <a:off x="1184756" y="2122663"/>
          <a:ext cx="2896071" cy="689133"/>
        </a:xfrm>
        <a:custGeom>
          <a:avLst/>
          <a:gdLst/>
          <a:ahLst/>
          <a:cxnLst/>
          <a:rect l="0" t="0" r="0" b="0"/>
          <a:pathLst>
            <a:path>
              <a:moveTo>
                <a:pt x="2896071" y="0"/>
              </a:moveTo>
              <a:lnTo>
                <a:pt x="2896071" y="469624"/>
              </a:lnTo>
              <a:lnTo>
                <a:pt x="0" y="469624"/>
              </a:lnTo>
              <a:lnTo>
                <a:pt x="0" y="689133"/>
              </a:lnTo>
            </a:path>
          </a:pathLst>
        </a:custGeom>
        <a:noFill/>
        <a:ln w="1270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28483A-BB5B-4604-90E1-B6E122F60BD6}">
      <dsp:nvSpPr>
        <dsp:cNvPr id="0" name=""/>
        <dsp:cNvSpPr/>
      </dsp:nvSpPr>
      <dsp:spPr>
        <a:xfrm>
          <a:off x="2896071" y="618022"/>
          <a:ext cx="2369513" cy="150464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C06CE30-D585-457A-A960-8057336D3F87}">
      <dsp:nvSpPr>
        <dsp:cNvPr id="0" name=""/>
        <dsp:cNvSpPr/>
      </dsp:nvSpPr>
      <dsp:spPr>
        <a:xfrm>
          <a:off x="3159351" y="868138"/>
          <a:ext cx="2369513" cy="150464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3200" kern="1200" dirty="0"/>
            <a:t>Motor Gelişim</a:t>
          </a:r>
        </a:p>
      </dsp:txBody>
      <dsp:txXfrm>
        <a:off x="3203420" y="912207"/>
        <a:ext cx="2281375" cy="1416502"/>
      </dsp:txXfrm>
    </dsp:sp>
    <dsp:sp modelId="{C0D987D2-44DB-43AA-BC4B-C4F78207ADE1}">
      <dsp:nvSpPr>
        <dsp:cNvPr id="0" name=""/>
        <dsp:cNvSpPr/>
      </dsp:nvSpPr>
      <dsp:spPr>
        <a:xfrm>
          <a:off x="0" y="2811797"/>
          <a:ext cx="2369513" cy="150464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34A32F6-FBC0-44C5-A050-610834E26A17}">
      <dsp:nvSpPr>
        <dsp:cNvPr id="0" name=""/>
        <dsp:cNvSpPr/>
      </dsp:nvSpPr>
      <dsp:spPr>
        <a:xfrm>
          <a:off x="263279" y="3061912"/>
          <a:ext cx="2369513" cy="150464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400" kern="1200" dirty="0"/>
            <a:t>Dinamik Sistemler Görüşü</a:t>
          </a:r>
        </a:p>
      </dsp:txBody>
      <dsp:txXfrm>
        <a:off x="307348" y="3105981"/>
        <a:ext cx="2281375" cy="1416502"/>
      </dsp:txXfrm>
    </dsp:sp>
    <dsp:sp modelId="{8EF24BD0-B0F8-4AC9-8DEC-A55809309846}">
      <dsp:nvSpPr>
        <dsp:cNvPr id="0" name=""/>
        <dsp:cNvSpPr/>
      </dsp:nvSpPr>
      <dsp:spPr>
        <a:xfrm>
          <a:off x="2896071" y="2811797"/>
          <a:ext cx="2369513" cy="150464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CBC0EF6-4997-4AE4-8B63-B883D76EF256}">
      <dsp:nvSpPr>
        <dsp:cNvPr id="0" name=""/>
        <dsp:cNvSpPr/>
      </dsp:nvSpPr>
      <dsp:spPr>
        <a:xfrm>
          <a:off x="3159350" y="3061912"/>
          <a:ext cx="2369513" cy="150464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400" kern="1200" dirty="0"/>
            <a:t>Refleksler</a:t>
          </a:r>
        </a:p>
      </dsp:txBody>
      <dsp:txXfrm>
        <a:off x="3203419" y="3105981"/>
        <a:ext cx="2281375" cy="1416502"/>
      </dsp:txXfrm>
    </dsp:sp>
    <dsp:sp modelId="{2855535A-CE3D-4CE0-9D41-3FC921C8D683}">
      <dsp:nvSpPr>
        <dsp:cNvPr id="0" name=""/>
        <dsp:cNvSpPr/>
      </dsp:nvSpPr>
      <dsp:spPr>
        <a:xfrm>
          <a:off x="5785390" y="2846223"/>
          <a:ext cx="2369513" cy="150464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E57641C-7376-4C07-83B8-EADAD9012317}">
      <dsp:nvSpPr>
        <dsp:cNvPr id="0" name=""/>
        <dsp:cNvSpPr/>
      </dsp:nvSpPr>
      <dsp:spPr>
        <a:xfrm>
          <a:off x="6048669" y="3096338"/>
          <a:ext cx="2369513" cy="150464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400" kern="1200" dirty="0"/>
            <a:t>Kaba ve İnce Motor Beceriler</a:t>
          </a:r>
        </a:p>
      </dsp:txBody>
      <dsp:txXfrm>
        <a:off x="6092738" y="3140407"/>
        <a:ext cx="2281375" cy="14165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tr-TR"/>
          </a:p>
        </p:txBody>
      </p:sp>
      <p:sp>
        <p:nvSpPr>
          <p:cNvPr id="1280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tr-TR"/>
          </a:p>
        </p:txBody>
      </p:sp>
      <p:sp>
        <p:nvSpPr>
          <p:cNvPr id="1280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280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1280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tr-TR"/>
          </a:p>
        </p:txBody>
      </p:sp>
      <p:sp>
        <p:nvSpPr>
          <p:cNvPr id="1280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92C76B0-12B9-48B3-9114-E5AF45EF8769}" type="slidenum">
              <a:rPr lang="tr-TR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27251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67EA71E-CEEC-4BF7-9CF6-719E2056CA63}" type="slidenum">
              <a:rPr lang="tr-TR"/>
              <a:pPr/>
              <a:t>1</a:t>
            </a:fld>
            <a:endParaRPr lang="tr-TR"/>
          </a:p>
        </p:txBody>
      </p:sp>
      <p:sp>
        <p:nvSpPr>
          <p:cNvPr id="129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582518E-FA8C-417B-B8FB-C61F6FDE8745}" type="slidenum">
              <a:rPr lang="tr-TR"/>
              <a:pPr/>
              <a:t>10</a:t>
            </a:fld>
            <a:endParaRPr lang="tr-TR"/>
          </a:p>
        </p:txBody>
      </p:sp>
      <p:sp>
        <p:nvSpPr>
          <p:cNvPr id="149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9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F705E23-DA50-4F40-BD21-193AD3D8F286}" type="slidenum">
              <a:rPr lang="tr-TR"/>
              <a:pPr/>
              <a:t>11</a:t>
            </a:fld>
            <a:endParaRPr lang="tr-TR"/>
          </a:p>
        </p:txBody>
      </p:sp>
      <p:sp>
        <p:nvSpPr>
          <p:cNvPr id="150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0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/>
              <a:t>Yeni doğduklarında bebeklerin uykularının yarısının rüya durumu olmasını araştırmacılar bebeklerin beyin gelişimi için gerekli olan uyarımı sağlama fonksiyonu ile açıklamaktadır.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66A8173-A998-4278-A88A-1BD1ED4FB4CE}" type="slidenum">
              <a:rPr lang="tr-TR"/>
              <a:pPr/>
              <a:t>12</a:t>
            </a:fld>
            <a:endParaRPr lang="tr-TR"/>
          </a:p>
        </p:txBody>
      </p:sp>
      <p:sp>
        <p:nvSpPr>
          <p:cNvPr id="151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1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8D7431C-EB58-4A8C-9258-0D54ED687F3A}" type="slidenum">
              <a:rPr lang="tr-TR"/>
              <a:pPr/>
              <a:t>13</a:t>
            </a:fld>
            <a:endParaRPr lang="tr-TR"/>
          </a:p>
        </p:txBody>
      </p:sp>
      <p:sp>
        <p:nvSpPr>
          <p:cNvPr id="153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EABA19-B0DF-4BB8-8EDB-C4DBF0DDD41D}" type="slidenum">
              <a:rPr lang="tr-TR"/>
              <a:pPr/>
              <a:t>14</a:t>
            </a:fld>
            <a:endParaRPr lang="tr-TR"/>
          </a:p>
        </p:txBody>
      </p:sp>
      <p:sp>
        <p:nvSpPr>
          <p:cNvPr id="155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364166D-0A88-4486-9BA3-11C97B0950D2}" type="slidenum">
              <a:rPr lang="tr-TR"/>
              <a:pPr/>
              <a:t>15</a:t>
            </a:fld>
            <a:endParaRPr lang="tr-TR"/>
          </a:p>
        </p:txBody>
      </p:sp>
      <p:sp>
        <p:nvSpPr>
          <p:cNvPr id="158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8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B73875D-0F28-4DC9-9448-335463896FCA}" type="slidenum">
              <a:rPr lang="tr-TR"/>
              <a:pPr/>
              <a:t>16</a:t>
            </a:fld>
            <a:endParaRPr lang="tr-TR"/>
          </a:p>
        </p:txBody>
      </p:sp>
      <p:sp>
        <p:nvSpPr>
          <p:cNvPr id="162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2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FEF66A4-A8FD-4796-9CDD-2E1ABE28E0EA}" type="slidenum">
              <a:rPr lang="tr-TR"/>
              <a:pPr/>
              <a:t>17</a:t>
            </a:fld>
            <a:endParaRPr lang="tr-TR"/>
          </a:p>
        </p:txBody>
      </p:sp>
      <p:sp>
        <p:nvSpPr>
          <p:cNvPr id="163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sz="1200" kern="1200" baseline="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Refleksler, belirli bir uyarıcıya, öğrenilmemiş ve otomatik tepkiler olarak düşünüldüğünde </a:t>
            </a:r>
            <a:r>
              <a:rPr lang="tr-TR" sz="1200" kern="1200" baseline="0" dirty="0" err="1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yenidoğan</a:t>
            </a:r>
            <a:r>
              <a:rPr lang="tr-TR" sz="1200" kern="1200" baseline="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 refleks hareketleri bakımından çok zengindir </a:t>
            </a:r>
            <a:endParaRPr lang="tr-TR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93D4642-6195-4B70-8626-D01E7B6FCF5A}" type="slidenum">
              <a:rPr lang="tr-TR"/>
              <a:pPr/>
              <a:t>20</a:t>
            </a:fld>
            <a:endParaRPr lang="tr-TR"/>
          </a:p>
        </p:txBody>
      </p:sp>
      <p:sp>
        <p:nvSpPr>
          <p:cNvPr id="164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4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58429CF-E1B5-4339-8E5D-E81D6D5B42A4}" type="slidenum">
              <a:rPr lang="tr-TR"/>
              <a:pPr/>
              <a:t>2</a:t>
            </a:fld>
            <a:endParaRPr lang="tr-TR"/>
          </a:p>
        </p:txBody>
      </p:sp>
      <p:sp>
        <p:nvSpPr>
          <p:cNvPr id="130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0284CEE-4139-4C3A-A78A-EA9847FBC7BB}" type="slidenum">
              <a:rPr lang="tr-TR"/>
              <a:pPr/>
              <a:t>3</a:t>
            </a:fld>
            <a:endParaRPr lang="tr-TR"/>
          </a:p>
        </p:txBody>
      </p:sp>
      <p:sp>
        <p:nvSpPr>
          <p:cNvPr id="132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2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AD2C020-57F2-4C9E-A45B-722DB2598E5B}" type="slidenum">
              <a:rPr lang="tr-TR"/>
              <a:pPr/>
              <a:t>4</a:t>
            </a:fld>
            <a:endParaRPr lang="tr-TR"/>
          </a:p>
        </p:txBody>
      </p:sp>
      <p:sp>
        <p:nvSpPr>
          <p:cNvPr id="135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772A860-573E-4BBC-9E3E-BFD24D0B2F47}" type="slidenum">
              <a:rPr lang="tr-TR"/>
              <a:pPr/>
              <a:t>5</a:t>
            </a:fld>
            <a:endParaRPr lang="tr-TR"/>
          </a:p>
        </p:txBody>
      </p:sp>
      <p:sp>
        <p:nvSpPr>
          <p:cNvPr id="138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90073F0-8066-4CFC-83FC-875CB2D09D88}" type="slidenum">
              <a:rPr lang="tr-TR"/>
              <a:pPr/>
              <a:t>6</a:t>
            </a:fld>
            <a:endParaRPr lang="tr-TR"/>
          </a:p>
        </p:txBody>
      </p:sp>
      <p:sp>
        <p:nvSpPr>
          <p:cNvPr id="224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4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11E9FAE-1B63-44F1-99F7-8F0DFB135D32}" type="slidenum">
              <a:rPr lang="tr-TR"/>
              <a:pPr/>
              <a:t>7</a:t>
            </a:fld>
            <a:endParaRPr lang="tr-TR"/>
          </a:p>
        </p:txBody>
      </p:sp>
      <p:sp>
        <p:nvSpPr>
          <p:cNvPr id="221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1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tr-TR" dirty="0"/>
              <a:t>Nöronlar birbirleriyle iletişim halindeyken</a:t>
            </a:r>
            <a:r>
              <a:rPr lang="tr-TR" baseline="0" dirty="0"/>
              <a:t> elektriksel ve kimyasal sinyaller gönderir. Akson hücre gövdesinden sinyalleri yollar, </a:t>
            </a:r>
            <a:r>
              <a:rPr lang="tr-TR" baseline="0" dirty="0" err="1"/>
              <a:t>dendritler</a:t>
            </a:r>
            <a:r>
              <a:rPr lang="tr-TR" baseline="0" dirty="0"/>
              <a:t> ise hücre </a:t>
            </a:r>
            <a:r>
              <a:rPr lang="tr-TR" baseline="0" dirty="0" err="1"/>
              <a:t>gövesine</a:t>
            </a:r>
            <a:r>
              <a:rPr lang="tr-TR" baseline="0" dirty="0"/>
              <a:t> sinyalleri alır. Yağ hücreleri tabakası olan </a:t>
            </a:r>
            <a:r>
              <a:rPr lang="tr-TR" baseline="0" dirty="0" err="1"/>
              <a:t>myelin</a:t>
            </a:r>
            <a:r>
              <a:rPr lang="tr-TR" baseline="0" dirty="0"/>
              <a:t> kılıfı, bir çok akson barındırır. Bu kılıf aksonları korur ve elektrik sinyallerinin  akson boyunca daha hızlı hareket etmesine yardımcı olur. </a:t>
            </a:r>
            <a:endParaRPr lang="tr-TR" dirty="0"/>
          </a:p>
          <a:p>
            <a:endParaRPr lang="tr-TR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CF5A14A-0B20-46C5-93CD-159165EB8EF0}" type="slidenum">
              <a:rPr lang="tr-TR"/>
              <a:pPr/>
              <a:t>8</a:t>
            </a:fld>
            <a:endParaRPr lang="tr-TR"/>
          </a:p>
        </p:txBody>
      </p:sp>
      <p:sp>
        <p:nvSpPr>
          <p:cNvPr id="143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/>
              <a:t>Nöronlar arası</a:t>
            </a:r>
            <a:r>
              <a:rPr lang="tr-TR" baseline="0" dirty="0"/>
              <a:t> bağlılık artarak, yeni doğal yollar oluşur. Yeni </a:t>
            </a:r>
            <a:r>
              <a:rPr lang="tr-TR" baseline="0" dirty="0" err="1"/>
              <a:t>dendritler</a:t>
            </a:r>
            <a:r>
              <a:rPr lang="tr-TR" baseline="0" dirty="0"/>
              <a:t> büyür, bağlantılar artar. İlk iki yıl boyunca nöronlar arsındaki bağlantıdaki artışa dikkat edin.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2C76B0-12B9-48B3-9114-E5AF45EF8769}" type="slidenum">
              <a:rPr lang="tr-TR" smtClean="0"/>
              <a:pPr/>
              <a:t>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511857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4334933" y="1169931"/>
            <a:ext cx="4814835" cy="4993802"/>
            <a:chOff x="4334933" y="1169931"/>
            <a:chExt cx="4814835" cy="4993802"/>
          </a:xfrm>
        </p:grpSpPr>
        <p:cxnSp>
          <p:nvCxnSpPr>
            <p:cNvPr id="17" name="Straight Connector 16"/>
            <p:cNvCxnSpPr/>
            <p:nvPr/>
          </p:nvCxnSpPr>
          <p:spPr>
            <a:xfrm flipH="1">
              <a:off x="6009259" y="1169931"/>
              <a:ext cx="3134741" cy="313474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4334933" y="1348898"/>
              <a:ext cx="4814835" cy="481483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5225595" y="1469269"/>
              <a:ext cx="3912054" cy="39120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5304588" y="1307856"/>
              <a:ext cx="3839412" cy="383941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5707078" y="1770196"/>
              <a:ext cx="3430571" cy="343057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33400"/>
            <a:ext cx="6154713" cy="3124201"/>
          </a:xfrm>
        </p:spPr>
        <p:txBody>
          <a:bodyPr anchor="b">
            <a:normAutofit/>
          </a:bodyPr>
          <a:lstStyle>
            <a:lvl1pPr algn="l">
              <a:defRPr sz="4400">
                <a:effectLst/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843868"/>
            <a:ext cx="4954250" cy="1913466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32C93-201D-4FB5-8DCC-BAA2F4C13A2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6082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33400" y="533400"/>
            <a:ext cx="8077200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762002" y="3843867"/>
            <a:ext cx="7281332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6837C-3BA8-40E0-B865-221E7986CD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5455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077200" cy="2895600"/>
          </a:xfrm>
        </p:spPr>
        <p:txBody>
          <a:bodyPr anchor="ctr">
            <a:normAutofit/>
          </a:bodyPr>
          <a:lstStyle>
            <a:lvl1pPr algn="l">
              <a:defRPr sz="2800" b="0" cap="all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114800"/>
            <a:ext cx="6383552" cy="19050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6837C-3BA8-40E0-B865-221E7986CD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73816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3" y="533400"/>
            <a:ext cx="6859787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66800" y="3429000"/>
            <a:ext cx="6402467" cy="4826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301070"/>
            <a:ext cx="6382361" cy="171873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6837C-3BA8-40E0-B865-221E7986CDC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582004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429000"/>
            <a:ext cx="6382361" cy="1697400"/>
          </a:xfrm>
        </p:spPr>
        <p:txBody>
          <a:bodyPr anchor="b">
            <a:normAutofit/>
          </a:bodyPr>
          <a:lstStyle>
            <a:lvl1pPr algn="l">
              <a:defRPr sz="2800" b="0" cap="all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132980"/>
            <a:ext cx="6383552" cy="886819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6837C-3BA8-40E0-B865-221E7986CD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8676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ıntı 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4" y="533400"/>
            <a:ext cx="6859786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886200"/>
            <a:ext cx="638236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tr-TR"/>
              <a:t>Asıl metin stillerini düzenle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953000"/>
            <a:ext cx="63823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6837C-3BA8-40E0-B865-221E7986CDC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285234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ğru veya Yanlı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7525658" cy="28956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928534"/>
            <a:ext cx="638236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tr-TR"/>
              <a:t>Asıl metin stillerini düzenle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766735"/>
            <a:ext cx="6382360" cy="1253065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6837C-3BA8-40E0-B865-221E7986CD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304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1"/>
            <a:ext cx="6554867" cy="3767670"/>
          </a:xfrm>
        </p:spPr>
        <p:txBody>
          <a:bodyPr vert="eaVert" anchor="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6837C-3BA8-40E0-B865-221E7986CD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4609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6406" y="533400"/>
            <a:ext cx="2044194" cy="4419600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0"/>
            <a:ext cx="5850012" cy="5486400"/>
          </a:xfrm>
        </p:spPr>
        <p:txBody>
          <a:bodyPr vert="eaVert" anchor="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FF01E-C105-4A99-896F-2419040B49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91753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Başlık ve Diyagram veya Kuruluş Grafiğ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SmartArt Yer Tutucusu 2"/>
          <p:cNvSpPr>
            <a:spLocks noGrp="1"/>
          </p:cNvSpPr>
          <p:nvPr>
            <p:ph type="dgm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1DCBD859-FF4E-41FC-939F-250ED30BFF4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2709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33400"/>
            <a:ext cx="6554867" cy="3767670"/>
          </a:xfrm>
        </p:spPr>
        <p:txBody>
          <a:bodyPr anchor="ctr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B7861-D0DF-4FF7-BF8C-A7BA60765C4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501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981199"/>
            <a:ext cx="6402468" cy="2319867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487333"/>
            <a:ext cx="6402467" cy="1532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6837C-3BA8-40E0-B865-221E7986CD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1626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533400" y="533400"/>
            <a:ext cx="3949967" cy="3767667"/>
          </a:xfrm>
        </p:spPr>
        <p:txBody>
          <a:bodyPr anchor="ctr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533400"/>
            <a:ext cx="3948238" cy="3759200"/>
          </a:xfrm>
        </p:spPr>
        <p:txBody>
          <a:bodyPr anchor="ctr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6837C-3BA8-40E0-B865-221E7986CD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4960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1" y="533400"/>
            <a:ext cx="3716866" cy="609600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399" y="1143000"/>
            <a:ext cx="3945467" cy="3158067"/>
          </a:xfrm>
        </p:spPr>
        <p:txBody>
          <a:bodyPr anchor="t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5016" y="566738"/>
            <a:ext cx="376405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1143000"/>
            <a:ext cx="3956705" cy="3149600"/>
          </a:xfrm>
        </p:spPr>
        <p:txBody>
          <a:bodyPr anchor="t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A6222-52B2-40D9-A670-7D33D39D381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7243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7B4FF-80C2-4777-9FB9-A1B0B55D034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9888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3F40E-52A9-4F5D-96BE-084B0C13DC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2636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8667" y="533400"/>
            <a:ext cx="3200400" cy="1524000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399" y="533400"/>
            <a:ext cx="4438755" cy="5486400"/>
          </a:xfrm>
        </p:spPr>
        <p:txBody>
          <a:bodyPr anchor="ctr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18667" y="2209802"/>
            <a:ext cx="32004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AF59E-61E9-4BF7-A306-B53A516512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4430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5800" y="1447800"/>
            <a:ext cx="3563258" cy="11430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762000" y="914400"/>
            <a:ext cx="3280974" cy="48006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6027" y="2743200"/>
            <a:ext cx="3564223" cy="2082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33400" y="6172200"/>
            <a:ext cx="581172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6837C-3BA8-40E0-B865-221E7986CD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27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670675" y="3894667"/>
            <a:ext cx="2470456" cy="2658533"/>
            <a:chOff x="6687077" y="3259666"/>
            <a:chExt cx="2981857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8756120" y="3259666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6687077" y="3486677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7772400" y="3581400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7923214" y="3433394"/>
              <a:ext cx="1739738" cy="17397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8398935" y="3985317"/>
              <a:ext cx="1264017" cy="12640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33401"/>
            <a:ext cx="6554867" cy="37676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30245" y="6172203"/>
            <a:ext cx="1200463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172200"/>
            <a:ext cx="581172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4426" y="5578478"/>
            <a:ext cx="856907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8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3486837C-3BA8-40E0-B865-221E7986CD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26918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  <p:sldLayoutId id="2147483688" r:id="rId14"/>
    <p:sldLayoutId id="2147483689" r:id="rId15"/>
    <p:sldLayoutId id="2147483690" r:id="rId16"/>
    <p:sldLayoutId id="2147483691" r:id="rId17"/>
    <p:sldLayoutId id="2147483692" r:id="rId18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8.wmf"/><Relationship Id="rId4" Type="http://schemas.openxmlformats.org/officeDocument/2006/relationships/oleObject" Target="../embeddings/oleObject2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9.wmf"/><Relationship Id="rId4" Type="http://schemas.openxmlformats.org/officeDocument/2006/relationships/oleObject" Target="../embeddings/oleObject3.bin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0.wmf"/><Relationship Id="rId4" Type="http://schemas.openxmlformats.org/officeDocument/2006/relationships/oleObject" Target="../embeddings/oleObject4.bin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8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1.wmf"/><Relationship Id="rId4" Type="http://schemas.openxmlformats.org/officeDocument/2006/relationships/oleObject" Target="../embeddings/oleObject5.bin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12.wmf"/><Relationship Id="rId4" Type="http://schemas.openxmlformats.org/officeDocument/2006/relationships/oleObject" Target="../embeddings/oleObject6.bin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png"/><Relationship Id="rId5" Type="http://schemas.openxmlformats.org/officeDocument/2006/relationships/oleObject" Target="../embeddings/oleObject1.bin"/><Relationship Id="rId4" Type="http://schemas.openxmlformats.org/officeDocument/2006/relationships/image" Target="../media/image4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62" name="Picture 2" descr="C:\Users\Arcan TIĞRAK\Desktop\4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495" b="98352" l="3385" r="89538">
                        <a14:backgroundMark x1="69231" y1="14835" x2="69231" y2="14835"/>
                        <a14:backgroundMark x1="61846" y1="85714" x2="61846" y2="85714"/>
                        <a14:backgroundMark x1="25538" y1="79945" x2="25538" y2="79945"/>
                        <a14:backgroundMark x1="7692" y1="37088" x2="7692" y2="37088"/>
                        <a14:backgroundMark x1="8308" y1="7692" x2="8308" y2="76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1632" y="3390899"/>
            <a:ext cx="3095625" cy="3467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tr-TR" b="1" dirty="0"/>
              <a:t>Bölüm</a:t>
            </a:r>
            <a:r>
              <a:rPr lang="en-US" b="1" dirty="0"/>
              <a:t> 5</a:t>
            </a:r>
            <a:endParaRPr lang="en-US" sz="4000" b="1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67744" y="3843868"/>
            <a:ext cx="5616624" cy="1913466"/>
          </a:xfrm>
        </p:spPr>
        <p:txBody>
          <a:bodyPr>
            <a:normAutofit/>
          </a:bodyPr>
          <a:lstStyle/>
          <a:p>
            <a:r>
              <a:rPr lang="en-US" sz="5400" dirty="0" err="1"/>
              <a:t>Bebekl</a:t>
            </a:r>
            <a:r>
              <a:rPr lang="tr-TR" sz="5400" dirty="0" err="1"/>
              <a:t>ikte</a:t>
            </a:r>
            <a:r>
              <a:rPr lang="tr-TR" sz="5400" dirty="0"/>
              <a:t> Fiziksel Gelişim</a:t>
            </a:r>
            <a:endParaRPr lang="en-US" sz="6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90" name="Rectangle 34"/>
          <p:cNvSpPr>
            <a:spLocks noChangeArrowheads="1"/>
          </p:cNvSpPr>
          <p:nvPr/>
        </p:nvSpPr>
        <p:spPr bwMode="auto">
          <a:xfrm>
            <a:off x="1859756" y="781050"/>
            <a:ext cx="5916612" cy="313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10000"/>
              </a:lnSpc>
            </a:pPr>
            <a:r>
              <a:rPr lang="tr-TR" sz="2000" b="1" i="1" dirty="0">
                <a:solidFill>
                  <a:schemeClr val="tx2"/>
                </a:solidFill>
                <a:latin typeface="Arial" charset="0"/>
              </a:rPr>
              <a:t>Uyuma ihtiyacında Gelişimsel Değişimler</a:t>
            </a:r>
            <a:endParaRPr lang="en-US" sz="2000" b="1" i="1" dirty="0">
              <a:solidFill>
                <a:schemeClr val="tx2"/>
              </a:solidFill>
            </a:endParaRPr>
          </a:p>
        </p:txBody>
      </p:sp>
      <p:sp>
        <p:nvSpPr>
          <p:cNvPr id="121891" name="Rectangle 35"/>
          <p:cNvSpPr>
            <a:spLocks noChangeArrowheads="1"/>
          </p:cNvSpPr>
          <p:nvPr/>
        </p:nvSpPr>
        <p:spPr bwMode="auto">
          <a:xfrm>
            <a:off x="800100" y="1476375"/>
            <a:ext cx="8242300" cy="3105150"/>
          </a:xfrm>
          <a:prstGeom prst="rect">
            <a:avLst/>
          </a:prstGeom>
          <a:solidFill>
            <a:srgbClr val="CCEC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121892" name="Rectangle 36"/>
          <p:cNvSpPr>
            <a:spLocks noChangeArrowheads="1"/>
          </p:cNvSpPr>
          <p:nvPr/>
        </p:nvSpPr>
        <p:spPr bwMode="auto">
          <a:xfrm>
            <a:off x="546100" y="1381125"/>
            <a:ext cx="196850" cy="23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r">
              <a:lnSpc>
                <a:spcPct val="110000"/>
              </a:lnSpc>
            </a:pPr>
            <a:r>
              <a:rPr lang="en-US" sz="1400">
                <a:solidFill>
                  <a:srgbClr val="000000"/>
                </a:solidFill>
                <a:latin typeface="Arial" charset="0"/>
              </a:rPr>
              <a:t>24</a:t>
            </a:r>
            <a:endParaRPr lang="en-US" sz="1400">
              <a:latin typeface="Arial" charset="0"/>
            </a:endParaRPr>
          </a:p>
        </p:txBody>
      </p:sp>
      <p:sp>
        <p:nvSpPr>
          <p:cNvPr id="121893" name="Freeform 37"/>
          <p:cNvSpPr>
            <a:spLocks/>
          </p:cNvSpPr>
          <p:nvPr/>
        </p:nvSpPr>
        <p:spPr bwMode="auto">
          <a:xfrm>
            <a:off x="787400" y="5689600"/>
            <a:ext cx="1728788" cy="82550"/>
          </a:xfrm>
          <a:custGeom>
            <a:avLst/>
            <a:gdLst>
              <a:gd name="T0" fmla="*/ 0 w 1118"/>
              <a:gd name="T1" fmla="*/ 0 h 52"/>
              <a:gd name="T2" fmla="*/ 1 w 1118"/>
              <a:gd name="T3" fmla="*/ 52 h 52"/>
              <a:gd name="T4" fmla="*/ 1118 w 1118"/>
              <a:gd name="T5" fmla="*/ 52 h 52"/>
              <a:gd name="T6" fmla="*/ 1118 w 1118"/>
              <a:gd name="T7" fmla="*/ 4 h 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118" h="52">
                <a:moveTo>
                  <a:pt x="0" y="0"/>
                </a:moveTo>
                <a:lnTo>
                  <a:pt x="1" y="52"/>
                </a:lnTo>
                <a:lnTo>
                  <a:pt x="1118" y="52"/>
                </a:lnTo>
                <a:lnTo>
                  <a:pt x="1118" y="4"/>
                </a:lnTo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121894" name="Rectangle 38"/>
          <p:cNvSpPr>
            <a:spLocks noChangeArrowheads="1"/>
          </p:cNvSpPr>
          <p:nvPr/>
        </p:nvSpPr>
        <p:spPr bwMode="auto">
          <a:xfrm>
            <a:off x="1430338" y="5883275"/>
            <a:ext cx="938212" cy="23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10000"/>
              </a:lnSpc>
            </a:pPr>
            <a:r>
              <a:rPr lang="tr-TR" sz="1400">
                <a:solidFill>
                  <a:srgbClr val="000000"/>
                </a:solidFill>
                <a:latin typeface="Arial" charset="0"/>
              </a:rPr>
              <a:t>BEBEKLİK</a:t>
            </a:r>
            <a:endParaRPr lang="en-US" sz="1400" b="1"/>
          </a:p>
        </p:txBody>
      </p:sp>
      <p:sp>
        <p:nvSpPr>
          <p:cNvPr id="121895" name="Rectangle 39"/>
          <p:cNvSpPr>
            <a:spLocks noChangeArrowheads="1"/>
          </p:cNvSpPr>
          <p:nvPr/>
        </p:nvSpPr>
        <p:spPr bwMode="auto">
          <a:xfrm>
            <a:off x="2368550" y="5919788"/>
            <a:ext cx="1233488" cy="233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10000"/>
              </a:lnSpc>
            </a:pPr>
            <a:r>
              <a:rPr lang="tr-TR" sz="1400">
                <a:solidFill>
                  <a:srgbClr val="000000"/>
                </a:solidFill>
                <a:latin typeface="Arial" charset="0"/>
              </a:rPr>
              <a:t>ÇOCUKLUK</a:t>
            </a:r>
            <a:endParaRPr lang="en-US" sz="1400" b="1"/>
          </a:p>
        </p:txBody>
      </p:sp>
      <p:sp>
        <p:nvSpPr>
          <p:cNvPr id="121896" name="Rectangle 40"/>
          <p:cNvSpPr>
            <a:spLocks noChangeArrowheads="1"/>
          </p:cNvSpPr>
          <p:nvPr/>
        </p:nvSpPr>
        <p:spPr bwMode="auto">
          <a:xfrm>
            <a:off x="3657600" y="5883275"/>
            <a:ext cx="1531938" cy="23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10000"/>
              </a:lnSpc>
            </a:pPr>
            <a:r>
              <a:rPr lang="tr-TR" sz="1400">
                <a:solidFill>
                  <a:srgbClr val="000000"/>
                </a:solidFill>
                <a:latin typeface="Arial" charset="0"/>
              </a:rPr>
              <a:t>ERGENLİK</a:t>
            </a:r>
            <a:endParaRPr lang="en-US" sz="1400" b="1"/>
          </a:p>
        </p:txBody>
      </p:sp>
      <p:sp>
        <p:nvSpPr>
          <p:cNvPr id="121897" name="Rectangle 41"/>
          <p:cNvSpPr>
            <a:spLocks noChangeArrowheads="1"/>
          </p:cNvSpPr>
          <p:nvPr/>
        </p:nvSpPr>
        <p:spPr bwMode="auto">
          <a:xfrm>
            <a:off x="6034088" y="5919788"/>
            <a:ext cx="2717800" cy="233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10000"/>
              </a:lnSpc>
            </a:pPr>
            <a:r>
              <a:rPr lang="tr-TR" sz="1400">
                <a:solidFill>
                  <a:srgbClr val="000000"/>
                </a:solidFill>
                <a:latin typeface="Arial" charset="0"/>
              </a:rPr>
              <a:t>YETİŞKİNLİK VE YAŞLILIK</a:t>
            </a:r>
            <a:endParaRPr lang="en-US" sz="1400" b="1"/>
          </a:p>
        </p:txBody>
      </p:sp>
      <p:sp>
        <p:nvSpPr>
          <p:cNvPr id="121898" name="Rectangle 42"/>
          <p:cNvSpPr>
            <a:spLocks noChangeArrowheads="1"/>
          </p:cNvSpPr>
          <p:nvPr/>
        </p:nvSpPr>
        <p:spPr bwMode="auto">
          <a:xfrm>
            <a:off x="596900" y="5153025"/>
            <a:ext cx="490538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sz="1400">
                <a:solidFill>
                  <a:srgbClr val="000000"/>
                </a:solidFill>
                <a:latin typeface="Arial" charset="0"/>
              </a:rPr>
              <a:t>1-15</a:t>
            </a:r>
          </a:p>
          <a:p>
            <a:pPr algn="ctr">
              <a:lnSpc>
                <a:spcPct val="110000"/>
              </a:lnSpc>
            </a:pPr>
            <a:r>
              <a:rPr lang="tr-TR" sz="1400">
                <a:solidFill>
                  <a:srgbClr val="000000"/>
                </a:solidFill>
                <a:latin typeface="Arial" charset="0"/>
              </a:rPr>
              <a:t>gün</a:t>
            </a:r>
            <a:endParaRPr lang="en-US" sz="1400" b="1"/>
          </a:p>
        </p:txBody>
      </p:sp>
      <p:sp>
        <p:nvSpPr>
          <p:cNvPr id="121899" name="Rectangle 43"/>
          <p:cNvSpPr>
            <a:spLocks noChangeArrowheads="1"/>
          </p:cNvSpPr>
          <p:nvPr/>
        </p:nvSpPr>
        <p:spPr bwMode="auto">
          <a:xfrm>
            <a:off x="1079500" y="5162550"/>
            <a:ext cx="490538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sz="1400">
                <a:solidFill>
                  <a:srgbClr val="000000"/>
                </a:solidFill>
                <a:latin typeface="Arial" charset="0"/>
              </a:rPr>
              <a:t>3-15</a:t>
            </a:r>
          </a:p>
          <a:p>
            <a:pPr algn="ctr">
              <a:lnSpc>
                <a:spcPct val="110000"/>
              </a:lnSpc>
            </a:pPr>
            <a:r>
              <a:rPr lang="tr-TR" sz="1400">
                <a:solidFill>
                  <a:srgbClr val="000000"/>
                </a:solidFill>
                <a:latin typeface="Arial" charset="0"/>
              </a:rPr>
              <a:t>ay</a:t>
            </a:r>
            <a:r>
              <a:rPr lang="en-US" sz="1400">
                <a:solidFill>
                  <a:srgbClr val="000000"/>
                </a:solidFill>
                <a:latin typeface="Arial" charset="0"/>
              </a:rPr>
              <a:t>.</a:t>
            </a:r>
            <a:endParaRPr lang="en-US" sz="1400" b="1"/>
          </a:p>
        </p:txBody>
      </p:sp>
      <p:sp>
        <p:nvSpPr>
          <p:cNvPr id="121900" name="Rectangle 44"/>
          <p:cNvSpPr>
            <a:spLocks noChangeArrowheads="1"/>
          </p:cNvSpPr>
          <p:nvPr/>
        </p:nvSpPr>
        <p:spPr bwMode="auto">
          <a:xfrm>
            <a:off x="1671638" y="5162550"/>
            <a:ext cx="493712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sz="1400">
                <a:solidFill>
                  <a:srgbClr val="000000"/>
                </a:solidFill>
                <a:latin typeface="Arial" charset="0"/>
              </a:rPr>
              <a:t>6-23</a:t>
            </a:r>
          </a:p>
          <a:p>
            <a:pPr algn="ctr">
              <a:lnSpc>
                <a:spcPct val="110000"/>
              </a:lnSpc>
            </a:pPr>
            <a:r>
              <a:rPr lang="tr-TR" sz="1400">
                <a:solidFill>
                  <a:srgbClr val="000000"/>
                </a:solidFill>
                <a:latin typeface="Arial" charset="0"/>
              </a:rPr>
              <a:t>ay</a:t>
            </a:r>
            <a:endParaRPr lang="en-US" sz="1400" b="1"/>
          </a:p>
        </p:txBody>
      </p:sp>
      <p:sp>
        <p:nvSpPr>
          <p:cNvPr id="121901" name="Rectangle 45"/>
          <p:cNvSpPr>
            <a:spLocks noChangeArrowheads="1"/>
          </p:cNvSpPr>
          <p:nvPr/>
        </p:nvSpPr>
        <p:spPr bwMode="auto">
          <a:xfrm>
            <a:off x="2286000" y="5162550"/>
            <a:ext cx="490538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sz="1400">
                <a:solidFill>
                  <a:srgbClr val="000000"/>
                </a:solidFill>
                <a:latin typeface="Arial" charset="0"/>
              </a:rPr>
              <a:t>2-3</a:t>
            </a:r>
          </a:p>
          <a:p>
            <a:pPr algn="ctr">
              <a:lnSpc>
                <a:spcPct val="110000"/>
              </a:lnSpc>
            </a:pPr>
            <a:r>
              <a:rPr lang="tr-TR" sz="1400">
                <a:solidFill>
                  <a:srgbClr val="000000"/>
                </a:solidFill>
                <a:latin typeface="Arial" charset="0"/>
              </a:rPr>
              <a:t>yıl</a:t>
            </a:r>
            <a:endParaRPr lang="en-US" sz="1400" b="1"/>
          </a:p>
        </p:txBody>
      </p:sp>
      <p:sp>
        <p:nvSpPr>
          <p:cNvPr id="121902" name="Rectangle 46"/>
          <p:cNvSpPr>
            <a:spLocks noChangeArrowheads="1"/>
          </p:cNvSpPr>
          <p:nvPr/>
        </p:nvSpPr>
        <p:spPr bwMode="auto">
          <a:xfrm>
            <a:off x="2711450" y="5162550"/>
            <a:ext cx="492125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sz="1400">
                <a:solidFill>
                  <a:srgbClr val="000000"/>
                </a:solidFill>
                <a:latin typeface="Arial" charset="0"/>
              </a:rPr>
              <a:t>3-5</a:t>
            </a:r>
          </a:p>
          <a:p>
            <a:pPr algn="ctr">
              <a:lnSpc>
                <a:spcPct val="110000"/>
              </a:lnSpc>
            </a:pPr>
            <a:r>
              <a:rPr lang="tr-TR" sz="1400">
                <a:solidFill>
                  <a:srgbClr val="000000"/>
                </a:solidFill>
                <a:latin typeface="Arial" charset="0"/>
              </a:rPr>
              <a:t>yıl</a:t>
            </a:r>
            <a:endParaRPr lang="en-US" sz="1400" b="1"/>
          </a:p>
        </p:txBody>
      </p:sp>
      <p:sp>
        <p:nvSpPr>
          <p:cNvPr id="121903" name="Rectangle 47"/>
          <p:cNvSpPr>
            <a:spLocks noChangeArrowheads="1"/>
          </p:cNvSpPr>
          <p:nvPr/>
        </p:nvSpPr>
        <p:spPr bwMode="auto">
          <a:xfrm>
            <a:off x="3240088" y="5162550"/>
            <a:ext cx="493712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sz="1400">
                <a:solidFill>
                  <a:srgbClr val="000000"/>
                </a:solidFill>
                <a:latin typeface="Arial" charset="0"/>
              </a:rPr>
              <a:t>5-13</a:t>
            </a:r>
          </a:p>
          <a:p>
            <a:pPr algn="ctr">
              <a:lnSpc>
                <a:spcPct val="110000"/>
              </a:lnSpc>
            </a:pPr>
            <a:r>
              <a:rPr lang="tr-TR" sz="1400">
                <a:solidFill>
                  <a:srgbClr val="000000"/>
                </a:solidFill>
                <a:latin typeface="Arial" charset="0"/>
              </a:rPr>
              <a:t>yıl</a:t>
            </a:r>
            <a:endParaRPr lang="en-US" sz="1400" b="1"/>
          </a:p>
        </p:txBody>
      </p:sp>
      <p:sp>
        <p:nvSpPr>
          <p:cNvPr id="121904" name="Rectangle 48"/>
          <p:cNvSpPr>
            <a:spLocks noChangeArrowheads="1"/>
          </p:cNvSpPr>
          <p:nvPr/>
        </p:nvSpPr>
        <p:spPr bwMode="auto">
          <a:xfrm>
            <a:off x="3632200" y="5162550"/>
            <a:ext cx="592138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sz="1400">
                <a:solidFill>
                  <a:srgbClr val="000000"/>
                </a:solidFill>
                <a:latin typeface="Arial" charset="0"/>
              </a:rPr>
              <a:t>14-18</a:t>
            </a:r>
          </a:p>
          <a:p>
            <a:pPr algn="ctr">
              <a:lnSpc>
                <a:spcPct val="110000"/>
              </a:lnSpc>
            </a:pPr>
            <a:r>
              <a:rPr lang="tr-TR" sz="1400">
                <a:solidFill>
                  <a:srgbClr val="000000"/>
                </a:solidFill>
                <a:latin typeface="Arial" charset="0"/>
              </a:rPr>
              <a:t>yıl</a:t>
            </a:r>
            <a:endParaRPr lang="en-US" sz="1400" b="1"/>
          </a:p>
        </p:txBody>
      </p:sp>
      <p:sp>
        <p:nvSpPr>
          <p:cNvPr id="121905" name="Rectangle 49"/>
          <p:cNvSpPr>
            <a:spLocks noChangeArrowheads="1"/>
          </p:cNvSpPr>
          <p:nvPr/>
        </p:nvSpPr>
        <p:spPr bwMode="auto">
          <a:xfrm>
            <a:off x="4521200" y="5162550"/>
            <a:ext cx="593725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sz="1400">
                <a:solidFill>
                  <a:srgbClr val="000000"/>
                </a:solidFill>
                <a:latin typeface="Arial" charset="0"/>
              </a:rPr>
              <a:t>19-30</a:t>
            </a:r>
          </a:p>
          <a:p>
            <a:pPr algn="ctr">
              <a:lnSpc>
                <a:spcPct val="110000"/>
              </a:lnSpc>
            </a:pPr>
            <a:r>
              <a:rPr lang="tr-TR" sz="1400">
                <a:solidFill>
                  <a:srgbClr val="000000"/>
                </a:solidFill>
                <a:latin typeface="Arial" charset="0"/>
              </a:rPr>
              <a:t>yıl</a:t>
            </a:r>
            <a:endParaRPr lang="en-US" sz="1400" b="1"/>
          </a:p>
        </p:txBody>
      </p:sp>
      <p:sp>
        <p:nvSpPr>
          <p:cNvPr id="121906" name="Rectangle 50"/>
          <p:cNvSpPr>
            <a:spLocks noChangeArrowheads="1"/>
          </p:cNvSpPr>
          <p:nvPr/>
        </p:nvSpPr>
        <p:spPr bwMode="auto">
          <a:xfrm>
            <a:off x="5422900" y="5162550"/>
            <a:ext cx="592138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sz="1400">
                <a:solidFill>
                  <a:srgbClr val="000000"/>
                </a:solidFill>
                <a:latin typeface="Arial" charset="0"/>
              </a:rPr>
              <a:t>33-45</a:t>
            </a:r>
          </a:p>
          <a:p>
            <a:pPr algn="ctr">
              <a:lnSpc>
                <a:spcPct val="110000"/>
              </a:lnSpc>
            </a:pPr>
            <a:r>
              <a:rPr lang="tr-TR" sz="1400">
                <a:solidFill>
                  <a:srgbClr val="000000"/>
                </a:solidFill>
                <a:latin typeface="Arial" charset="0"/>
              </a:rPr>
              <a:t>yıl</a:t>
            </a:r>
            <a:endParaRPr lang="en-US" sz="1400" b="1"/>
          </a:p>
        </p:txBody>
      </p:sp>
      <p:sp>
        <p:nvSpPr>
          <p:cNvPr id="121907" name="Rectangle 51"/>
          <p:cNvSpPr>
            <a:spLocks noChangeArrowheads="1"/>
          </p:cNvSpPr>
          <p:nvPr/>
        </p:nvSpPr>
        <p:spPr bwMode="auto">
          <a:xfrm>
            <a:off x="8845550" y="5162550"/>
            <a:ext cx="29845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sz="1400">
                <a:solidFill>
                  <a:srgbClr val="000000"/>
                </a:solidFill>
                <a:latin typeface="Arial" charset="0"/>
              </a:rPr>
              <a:t>90</a:t>
            </a:r>
          </a:p>
          <a:p>
            <a:pPr algn="ctr">
              <a:lnSpc>
                <a:spcPct val="110000"/>
              </a:lnSpc>
            </a:pPr>
            <a:r>
              <a:rPr lang="tr-TR" sz="1400">
                <a:solidFill>
                  <a:srgbClr val="000000"/>
                </a:solidFill>
                <a:latin typeface="Arial" charset="0"/>
              </a:rPr>
              <a:t>yıl</a:t>
            </a:r>
            <a:r>
              <a:rPr lang="en-US" sz="1400">
                <a:solidFill>
                  <a:srgbClr val="000000"/>
                </a:solidFill>
                <a:latin typeface="Arial" charset="0"/>
              </a:rPr>
              <a:t>.</a:t>
            </a:r>
            <a:endParaRPr lang="en-US" sz="1400" b="1"/>
          </a:p>
        </p:txBody>
      </p:sp>
      <p:sp>
        <p:nvSpPr>
          <p:cNvPr id="121908" name="Freeform 52"/>
          <p:cNvSpPr>
            <a:spLocks/>
          </p:cNvSpPr>
          <p:nvPr/>
        </p:nvSpPr>
        <p:spPr bwMode="auto">
          <a:xfrm>
            <a:off x="800100" y="1990725"/>
            <a:ext cx="8229600" cy="2667000"/>
          </a:xfrm>
          <a:custGeom>
            <a:avLst/>
            <a:gdLst>
              <a:gd name="T0" fmla="*/ 6 w 5183"/>
              <a:gd name="T1" fmla="*/ 0 h 1680"/>
              <a:gd name="T2" fmla="*/ 181 w 5183"/>
              <a:gd name="T3" fmla="*/ 42 h 1680"/>
              <a:gd name="T4" fmla="*/ 321 w 5183"/>
              <a:gd name="T5" fmla="*/ 138 h 1680"/>
              <a:gd name="T6" fmla="*/ 351 w 5183"/>
              <a:gd name="T7" fmla="*/ 198 h 1680"/>
              <a:gd name="T8" fmla="*/ 824 w 5183"/>
              <a:gd name="T9" fmla="*/ 444 h 1680"/>
              <a:gd name="T10" fmla="*/ 888 w 5183"/>
              <a:gd name="T11" fmla="*/ 474 h 1680"/>
              <a:gd name="T12" fmla="*/ 1379 w 5183"/>
              <a:gd name="T13" fmla="*/ 654 h 1680"/>
              <a:gd name="T14" fmla="*/ 1572 w 5183"/>
              <a:gd name="T15" fmla="*/ 756 h 1680"/>
              <a:gd name="T16" fmla="*/ 1700 w 5183"/>
              <a:gd name="T17" fmla="*/ 894 h 1680"/>
              <a:gd name="T18" fmla="*/ 1853 w 5183"/>
              <a:gd name="T19" fmla="*/ 984 h 1680"/>
              <a:gd name="T20" fmla="*/ 2585 w 5183"/>
              <a:gd name="T21" fmla="*/ 1194 h 1680"/>
              <a:gd name="T22" fmla="*/ 3293 w 5183"/>
              <a:gd name="T23" fmla="*/ 1272 h 1680"/>
              <a:gd name="T24" fmla="*/ 4055 w 5183"/>
              <a:gd name="T25" fmla="*/ 1320 h 1680"/>
              <a:gd name="T26" fmla="*/ 5183 w 5183"/>
              <a:gd name="T27" fmla="*/ 1320 h 1680"/>
              <a:gd name="T28" fmla="*/ 5183 w 5183"/>
              <a:gd name="T29" fmla="*/ 1680 h 1680"/>
              <a:gd name="T30" fmla="*/ 0 w 5183"/>
              <a:gd name="T31" fmla="*/ 1338 h 1680"/>
              <a:gd name="T32" fmla="*/ 6 w 5183"/>
              <a:gd name="T33" fmla="*/ 0 h 16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5183" h="1680">
                <a:moveTo>
                  <a:pt x="6" y="0"/>
                </a:moveTo>
                <a:lnTo>
                  <a:pt x="181" y="42"/>
                </a:lnTo>
                <a:lnTo>
                  <a:pt x="321" y="138"/>
                </a:lnTo>
                <a:lnTo>
                  <a:pt x="351" y="198"/>
                </a:lnTo>
                <a:lnTo>
                  <a:pt x="824" y="444"/>
                </a:lnTo>
                <a:lnTo>
                  <a:pt x="888" y="474"/>
                </a:lnTo>
                <a:lnTo>
                  <a:pt x="1379" y="654"/>
                </a:lnTo>
                <a:lnTo>
                  <a:pt x="1572" y="756"/>
                </a:lnTo>
                <a:lnTo>
                  <a:pt x="1700" y="894"/>
                </a:lnTo>
                <a:lnTo>
                  <a:pt x="1853" y="984"/>
                </a:lnTo>
                <a:lnTo>
                  <a:pt x="2585" y="1194"/>
                </a:lnTo>
                <a:lnTo>
                  <a:pt x="3293" y="1272"/>
                </a:lnTo>
                <a:lnTo>
                  <a:pt x="4055" y="1320"/>
                </a:lnTo>
                <a:lnTo>
                  <a:pt x="5183" y="1320"/>
                </a:lnTo>
                <a:lnTo>
                  <a:pt x="5183" y="1680"/>
                </a:lnTo>
                <a:lnTo>
                  <a:pt x="0" y="1338"/>
                </a:lnTo>
                <a:lnTo>
                  <a:pt x="6" y="0"/>
                </a:lnTo>
                <a:close/>
              </a:path>
            </a:pathLst>
          </a:custGeom>
          <a:solidFill>
            <a:srgbClr val="6666FF"/>
          </a:solidFill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121909" name="Freeform 53"/>
          <p:cNvSpPr>
            <a:spLocks/>
          </p:cNvSpPr>
          <p:nvPr/>
        </p:nvSpPr>
        <p:spPr bwMode="auto">
          <a:xfrm>
            <a:off x="800100" y="3343275"/>
            <a:ext cx="8237538" cy="1733550"/>
          </a:xfrm>
          <a:custGeom>
            <a:avLst/>
            <a:gdLst>
              <a:gd name="T0" fmla="*/ 0 w 5183"/>
              <a:gd name="T1" fmla="*/ 1092 h 1092"/>
              <a:gd name="T2" fmla="*/ 0 w 5183"/>
              <a:gd name="T3" fmla="*/ 132 h 1092"/>
              <a:gd name="T4" fmla="*/ 158 w 5183"/>
              <a:gd name="T5" fmla="*/ 108 h 1092"/>
              <a:gd name="T6" fmla="*/ 368 w 5183"/>
              <a:gd name="T7" fmla="*/ 78 h 1092"/>
              <a:gd name="T8" fmla="*/ 608 w 5183"/>
              <a:gd name="T9" fmla="*/ 54 h 1092"/>
              <a:gd name="T10" fmla="*/ 883 w 5183"/>
              <a:gd name="T11" fmla="*/ 0 h 1092"/>
              <a:gd name="T12" fmla="*/ 1169 w 5183"/>
              <a:gd name="T13" fmla="*/ 0 h 1092"/>
              <a:gd name="T14" fmla="*/ 1409 w 5183"/>
              <a:gd name="T15" fmla="*/ 48 h 1092"/>
              <a:gd name="T16" fmla="*/ 1736 w 5183"/>
              <a:gd name="T17" fmla="*/ 126 h 1092"/>
              <a:gd name="T18" fmla="*/ 1900 w 5183"/>
              <a:gd name="T19" fmla="*/ 210 h 1092"/>
              <a:gd name="T20" fmla="*/ 2186 w 5183"/>
              <a:gd name="T21" fmla="*/ 282 h 1092"/>
              <a:gd name="T22" fmla="*/ 2403 w 5183"/>
              <a:gd name="T23" fmla="*/ 372 h 1092"/>
              <a:gd name="T24" fmla="*/ 2584 w 5183"/>
              <a:gd name="T25" fmla="*/ 390 h 1092"/>
              <a:gd name="T26" fmla="*/ 2806 w 5183"/>
              <a:gd name="T27" fmla="*/ 426 h 1092"/>
              <a:gd name="T28" fmla="*/ 3052 w 5183"/>
              <a:gd name="T29" fmla="*/ 468 h 1092"/>
              <a:gd name="T30" fmla="*/ 3297 w 5183"/>
              <a:gd name="T31" fmla="*/ 486 h 1092"/>
              <a:gd name="T32" fmla="*/ 3548 w 5183"/>
              <a:gd name="T33" fmla="*/ 546 h 1092"/>
              <a:gd name="T34" fmla="*/ 3782 w 5183"/>
              <a:gd name="T35" fmla="*/ 558 h 1092"/>
              <a:gd name="T36" fmla="*/ 4069 w 5183"/>
              <a:gd name="T37" fmla="*/ 582 h 1092"/>
              <a:gd name="T38" fmla="*/ 4221 w 5183"/>
              <a:gd name="T39" fmla="*/ 636 h 1092"/>
              <a:gd name="T40" fmla="*/ 4566 w 5183"/>
              <a:gd name="T41" fmla="*/ 636 h 1092"/>
              <a:gd name="T42" fmla="*/ 4723 w 5183"/>
              <a:gd name="T43" fmla="*/ 660 h 1092"/>
              <a:gd name="T44" fmla="*/ 4951 w 5183"/>
              <a:gd name="T45" fmla="*/ 690 h 1092"/>
              <a:gd name="T46" fmla="*/ 5086 w 5183"/>
              <a:gd name="T47" fmla="*/ 720 h 1092"/>
              <a:gd name="T48" fmla="*/ 5183 w 5183"/>
              <a:gd name="T49" fmla="*/ 714 h 1092"/>
              <a:gd name="T50" fmla="*/ 5183 w 5183"/>
              <a:gd name="T51" fmla="*/ 1092 h 1092"/>
              <a:gd name="T52" fmla="*/ 0 w 5183"/>
              <a:gd name="T53" fmla="*/ 1092 h 10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5183" h="1092">
                <a:moveTo>
                  <a:pt x="0" y="1092"/>
                </a:moveTo>
                <a:lnTo>
                  <a:pt x="0" y="132"/>
                </a:lnTo>
                <a:lnTo>
                  <a:pt x="158" y="108"/>
                </a:lnTo>
                <a:lnTo>
                  <a:pt x="368" y="78"/>
                </a:lnTo>
                <a:lnTo>
                  <a:pt x="608" y="54"/>
                </a:lnTo>
                <a:lnTo>
                  <a:pt x="883" y="0"/>
                </a:lnTo>
                <a:lnTo>
                  <a:pt x="1169" y="0"/>
                </a:lnTo>
                <a:lnTo>
                  <a:pt x="1409" y="48"/>
                </a:lnTo>
                <a:lnTo>
                  <a:pt x="1736" y="126"/>
                </a:lnTo>
                <a:lnTo>
                  <a:pt x="1900" y="210"/>
                </a:lnTo>
                <a:lnTo>
                  <a:pt x="2186" y="282"/>
                </a:lnTo>
                <a:lnTo>
                  <a:pt x="2403" y="372"/>
                </a:lnTo>
                <a:lnTo>
                  <a:pt x="2584" y="390"/>
                </a:lnTo>
                <a:lnTo>
                  <a:pt x="2806" y="426"/>
                </a:lnTo>
                <a:lnTo>
                  <a:pt x="3052" y="468"/>
                </a:lnTo>
                <a:lnTo>
                  <a:pt x="3297" y="486"/>
                </a:lnTo>
                <a:lnTo>
                  <a:pt x="3548" y="546"/>
                </a:lnTo>
                <a:lnTo>
                  <a:pt x="3782" y="558"/>
                </a:lnTo>
                <a:lnTo>
                  <a:pt x="4069" y="582"/>
                </a:lnTo>
                <a:lnTo>
                  <a:pt x="4221" y="636"/>
                </a:lnTo>
                <a:lnTo>
                  <a:pt x="4566" y="636"/>
                </a:lnTo>
                <a:lnTo>
                  <a:pt x="4723" y="660"/>
                </a:lnTo>
                <a:lnTo>
                  <a:pt x="4951" y="690"/>
                </a:lnTo>
                <a:lnTo>
                  <a:pt x="5086" y="720"/>
                </a:lnTo>
                <a:lnTo>
                  <a:pt x="5183" y="714"/>
                </a:lnTo>
                <a:lnTo>
                  <a:pt x="5183" y="1092"/>
                </a:lnTo>
                <a:lnTo>
                  <a:pt x="0" y="1092"/>
                </a:lnTo>
                <a:close/>
              </a:path>
            </a:pathLst>
          </a:custGeom>
          <a:solidFill>
            <a:srgbClr val="9999FF"/>
          </a:solidFill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121910" name="Rectangle 54"/>
          <p:cNvSpPr>
            <a:spLocks noChangeArrowheads="1"/>
          </p:cNvSpPr>
          <p:nvPr/>
        </p:nvSpPr>
        <p:spPr bwMode="auto">
          <a:xfrm>
            <a:off x="546100" y="1781175"/>
            <a:ext cx="196850" cy="23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r">
              <a:lnSpc>
                <a:spcPct val="110000"/>
              </a:lnSpc>
            </a:pPr>
            <a:r>
              <a:rPr lang="en-US" sz="1400">
                <a:solidFill>
                  <a:srgbClr val="000000"/>
                </a:solidFill>
                <a:latin typeface="Arial" charset="0"/>
              </a:rPr>
              <a:t>16</a:t>
            </a:r>
            <a:endParaRPr lang="en-US" sz="1400">
              <a:latin typeface="Arial" charset="0"/>
            </a:endParaRPr>
          </a:p>
        </p:txBody>
      </p:sp>
      <p:sp>
        <p:nvSpPr>
          <p:cNvPr id="121911" name="Rectangle 55"/>
          <p:cNvSpPr>
            <a:spLocks noChangeArrowheads="1"/>
          </p:cNvSpPr>
          <p:nvPr/>
        </p:nvSpPr>
        <p:spPr bwMode="auto">
          <a:xfrm>
            <a:off x="546100" y="2157413"/>
            <a:ext cx="196850" cy="233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r">
              <a:lnSpc>
                <a:spcPct val="110000"/>
              </a:lnSpc>
            </a:pPr>
            <a:r>
              <a:rPr lang="en-US" sz="1400">
                <a:solidFill>
                  <a:srgbClr val="000000"/>
                </a:solidFill>
                <a:latin typeface="Arial" charset="0"/>
              </a:rPr>
              <a:t>14</a:t>
            </a:r>
            <a:endParaRPr lang="en-US" sz="1400">
              <a:latin typeface="Arial" charset="0"/>
            </a:endParaRPr>
          </a:p>
        </p:txBody>
      </p:sp>
      <p:sp>
        <p:nvSpPr>
          <p:cNvPr id="121912" name="Rectangle 56"/>
          <p:cNvSpPr>
            <a:spLocks noChangeArrowheads="1"/>
          </p:cNvSpPr>
          <p:nvPr/>
        </p:nvSpPr>
        <p:spPr bwMode="auto">
          <a:xfrm>
            <a:off x="546100" y="2614613"/>
            <a:ext cx="196850" cy="233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r">
              <a:lnSpc>
                <a:spcPct val="110000"/>
              </a:lnSpc>
            </a:pPr>
            <a:r>
              <a:rPr lang="en-US" sz="1400">
                <a:latin typeface="Arial" charset="0"/>
              </a:rPr>
              <a:t>12</a:t>
            </a:r>
          </a:p>
        </p:txBody>
      </p:sp>
      <p:sp>
        <p:nvSpPr>
          <p:cNvPr id="121913" name="Rectangle 57"/>
          <p:cNvSpPr>
            <a:spLocks noChangeArrowheads="1"/>
          </p:cNvSpPr>
          <p:nvPr/>
        </p:nvSpPr>
        <p:spPr bwMode="auto">
          <a:xfrm>
            <a:off x="546100" y="2995613"/>
            <a:ext cx="196850" cy="233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r">
              <a:lnSpc>
                <a:spcPct val="110000"/>
              </a:lnSpc>
            </a:pPr>
            <a:r>
              <a:rPr lang="en-US" sz="1400">
                <a:latin typeface="Arial" charset="0"/>
              </a:rPr>
              <a:t>10</a:t>
            </a:r>
          </a:p>
        </p:txBody>
      </p:sp>
      <p:sp>
        <p:nvSpPr>
          <p:cNvPr id="121914" name="Rectangle 58"/>
          <p:cNvSpPr>
            <a:spLocks noChangeArrowheads="1"/>
          </p:cNvSpPr>
          <p:nvPr/>
        </p:nvSpPr>
        <p:spPr bwMode="auto">
          <a:xfrm>
            <a:off x="644525" y="3376613"/>
            <a:ext cx="98425" cy="233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r">
              <a:lnSpc>
                <a:spcPct val="110000"/>
              </a:lnSpc>
            </a:pPr>
            <a:r>
              <a:rPr lang="en-US" sz="1400">
                <a:latin typeface="Arial" charset="0"/>
              </a:rPr>
              <a:t>8</a:t>
            </a:r>
          </a:p>
        </p:txBody>
      </p:sp>
      <p:sp>
        <p:nvSpPr>
          <p:cNvPr id="121915" name="Rectangle 59"/>
          <p:cNvSpPr>
            <a:spLocks noChangeArrowheads="1"/>
          </p:cNvSpPr>
          <p:nvPr/>
        </p:nvSpPr>
        <p:spPr bwMode="auto">
          <a:xfrm>
            <a:off x="644525" y="3833813"/>
            <a:ext cx="98425" cy="233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r">
              <a:lnSpc>
                <a:spcPct val="110000"/>
              </a:lnSpc>
            </a:pPr>
            <a:r>
              <a:rPr lang="en-US" sz="1400">
                <a:latin typeface="Arial" charset="0"/>
              </a:rPr>
              <a:t>6</a:t>
            </a:r>
          </a:p>
        </p:txBody>
      </p:sp>
      <p:sp>
        <p:nvSpPr>
          <p:cNvPr id="121916" name="Rectangle 60"/>
          <p:cNvSpPr>
            <a:spLocks noChangeArrowheads="1"/>
          </p:cNvSpPr>
          <p:nvPr/>
        </p:nvSpPr>
        <p:spPr bwMode="auto">
          <a:xfrm>
            <a:off x="644525" y="4214813"/>
            <a:ext cx="98425" cy="233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r">
              <a:lnSpc>
                <a:spcPct val="110000"/>
              </a:lnSpc>
            </a:pPr>
            <a:r>
              <a:rPr lang="en-US" sz="1400">
                <a:solidFill>
                  <a:srgbClr val="000000"/>
                </a:solidFill>
                <a:latin typeface="Arial" charset="0"/>
              </a:rPr>
              <a:t>4</a:t>
            </a:r>
            <a:endParaRPr lang="en-US" sz="1400">
              <a:latin typeface="Arial" charset="0"/>
            </a:endParaRPr>
          </a:p>
        </p:txBody>
      </p:sp>
      <p:sp>
        <p:nvSpPr>
          <p:cNvPr id="121917" name="Rectangle 61"/>
          <p:cNvSpPr>
            <a:spLocks noChangeArrowheads="1"/>
          </p:cNvSpPr>
          <p:nvPr/>
        </p:nvSpPr>
        <p:spPr bwMode="auto">
          <a:xfrm>
            <a:off x="644525" y="4595813"/>
            <a:ext cx="98425" cy="233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r">
              <a:lnSpc>
                <a:spcPct val="110000"/>
              </a:lnSpc>
            </a:pPr>
            <a:r>
              <a:rPr lang="en-US" sz="1400">
                <a:solidFill>
                  <a:srgbClr val="000000"/>
                </a:solidFill>
                <a:latin typeface="Arial" charset="0"/>
              </a:rPr>
              <a:t>2</a:t>
            </a:r>
            <a:endParaRPr lang="en-US" sz="1400">
              <a:latin typeface="Arial" charset="0"/>
            </a:endParaRPr>
          </a:p>
        </p:txBody>
      </p:sp>
      <p:sp>
        <p:nvSpPr>
          <p:cNvPr id="121918" name="Line 62"/>
          <p:cNvSpPr>
            <a:spLocks noChangeShapeType="1"/>
          </p:cNvSpPr>
          <p:nvPr/>
        </p:nvSpPr>
        <p:spPr bwMode="auto">
          <a:xfrm flipV="1">
            <a:off x="687388" y="1547813"/>
            <a:ext cx="195262" cy="1857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121919" name="Rectangle 63"/>
          <p:cNvSpPr>
            <a:spLocks noChangeArrowheads="1"/>
          </p:cNvSpPr>
          <p:nvPr/>
        </p:nvSpPr>
        <p:spPr bwMode="auto">
          <a:xfrm>
            <a:off x="3454400" y="2262188"/>
            <a:ext cx="1066800" cy="334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10000"/>
              </a:lnSpc>
            </a:pPr>
            <a:r>
              <a:rPr lang="tr-TR" sz="2000" b="1" dirty="0">
                <a:solidFill>
                  <a:srgbClr val="000000"/>
                </a:solidFill>
                <a:latin typeface="Arial" charset="0"/>
              </a:rPr>
              <a:t>UYANIK</a:t>
            </a:r>
            <a:endParaRPr lang="en-US" sz="2000" b="1" dirty="0"/>
          </a:p>
        </p:txBody>
      </p:sp>
      <p:sp>
        <p:nvSpPr>
          <p:cNvPr id="121920" name="Rectangle 64"/>
          <p:cNvSpPr>
            <a:spLocks noChangeArrowheads="1"/>
          </p:cNvSpPr>
          <p:nvPr/>
        </p:nvSpPr>
        <p:spPr bwMode="auto">
          <a:xfrm>
            <a:off x="939800" y="2771775"/>
            <a:ext cx="1436688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000" b="1" dirty="0">
                <a:solidFill>
                  <a:srgbClr val="000000"/>
                </a:solidFill>
                <a:latin typeface="Arial" charset="0"/>
              </a:rPr>
              <a:t>REM </a:t>
            </a:r>
            <a:r>
              <a:rPr lang="tr-TR" sz="2000" b="1" dirty="0">
                <a:solidFill>
                  <a:srgbClr val="000000"/>
                </a:solidFill>
                <a:latin typeface="Arial" charset="0"/>
              </a:rPr>
              <a:t>UYKUSU</a:t>
            </a:r>
            <a:endParaRPr lang="en-US" sz="2000" b="1" dirty="0"/>
          </a:p>
        </p:txBody>
      </p:sp>
      <p:sp>
        <p:nvSpPr>
          <p:cNvPr id="121921" name="Rectangle 65"/>
          <p:cNvSpPr>
            <a:spLocks noChangeArrowheads="1"/>
          </p:cNvSpPr>
          <p:nvPr/>
        </p:nvSpPr>
        <p:spPr bwMode="auto">
          <a:xfrm>
            <a:off x="2349500" y="3943350"/>
            <a:ext cx="1746250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10000"/>
              </a:lnSpc>
            </a:pPr>
            <a:r>
              <a:rPr lang="tr-TR" sz="2000" b="1">
                <a:solidFill>
                  <a:srgbClr val="000000"/>
                </a:solidFill>
                <a:latin typeface="Arial" charset="0"/>
              </a:rPr>
              <a:t>UYKU</a:t>
            </a:r>
            <a:endParaRPr lang="en-US" sz="2000" b="1"/>
          </a:p>
        </p:txBody>
      </p:sp>
      <p:sp>
        <p:nvSpPr>
          <p:cNvPr id="121922" name="Rectangle 66"/>
          <p:cNvSpPr>
            <a:spLocks noChangeArrowheads="1"/>
          </p:cNvSpPr>
          <p:nvPr/>
        </p:nvSpPr>
        <p:spPr bwMode="auto">
          <a:xfrm rot="-5400000">
            <a:off x="-1156493" y="3064668"/>
            <a:ext cx="2876550" cy="23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r">
              <a:lnSpc>
                <a:spcPct val="110000"/>
              </a:lnSpc>
            </a:pPr>
            <a:r>
              <a:rPr lang="tr-TR" sz="1400">
                <a:latin typeface="Arial" charset="0"/>
              </a:rPr>
              <a:t>ORTALAMA GÜNLÜK UYKU SAATİ</a:t>
            </a:r>
            <a:endParaRPr lang="en-US" sz="1400">
              <a:latin typeface="Arial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570156"/>
            <a:ext cx="7689177" cy="1346676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4000" b="1" dirty="0"/>
              <a:t>REM (Rapid Eye Movement) </a:t>
            </a:r>
            <a:r>
              <a:rPr lang="tr-TR" sz="4000" b="1" dirty="0"/>
              <a:t>Uykusu</a:t>
            </a:r>
            <a:endParaRPr lang="en-US" sz="4000" b="1" dirty="0"/>
          </a:p>
        </p:txBody>
      </p:sp>
      <p:sp>
        <p:nvSpPr>
          <p:cNvPr id="3993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tr-TR" dirty="0"/>
              <a:t>Yaygın olarak rüyaların görüldüğü bir uyku fazıdır</a:t>
            </a:r>
            <a:endParaRPr lang="en-US" dirty="0"/>
          </a:p>
          <a:p>
            <a:pPr>
              <a:lnSpc>
                <a:spcPct val="90000"/>
              </a:lnSpc>
            </a:pPr>
            <a:r>
              <a:rPr lang="tr-TR" dirty="0"/>
              <a:t>Yetişkinlerin çoğu gecelerinin beşte birini REM uykusunda geçirirler. </a:t>
            </a:r>
          </a:p>
          <a:p>
            <a:pPr>
              <a:lnSpc>
                <a:spcPct val="90000"/>
              </a:lnSpc>
            </a:pPr>
            <a:r>
              <a:rPr lang="tr-TR" dirty="0"/>
              <a:t>Bebekler uykularının yarısını REM uykusu olarak geçirirler ve REM, uyku devrelerini başlatır. </a:t>
            </a:r>
          </a:p>
          <a:p>
            <a:pPr>
              <a:lnSpc>
                <a:spcPct val="90000"/>
              </a:lnSpc>
            </a:pPr>
            <a:r>
              <a:rPr lang="tr-TR" dirty="0"/>
              <a:t>3 aylıkken REM uykusu %40’a geriler ve uyku devrelerini artık başlatmaz. </a:t>
            </a: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REM </a:t>
            </a:r>
            <a:r>
              <a:rPr lang="tr-TR" dirty="0"/>
              <a:t>uykusunun bebeklerdeki beyin gelişimini beslediği düşünülmektedir. </a:t>
            </a:r>
            <a:endParaRPr lang="en-US" dirty="0"/>
          </a:p>
        </p:txBody>
      </p:sp>
      <p:graphicFrame>
        <p:nvGraphicFramePr>
          <p:cNvPr id="39940" name="Object 4"/>
          <p:cNvGraphicFramePr>
            <a:graphicFrameLocks noChangeAspect="1"/>
          </p:cNvGraphicFramePr>
          <p:nvPr/>
        </p:nvGraphicFramePr>
        <p:xfrm>
          <a:off x="7723188" y="5257800"/>
          <a:ext cx="1420812" cy="160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2" name="Clip" r:id="rId4" imgW="1420978" imgH="1862633" progId="">
                  <p:embed/>
                </p:oleObj>
              </mc:Choice>
              <mc:Fallback>
                <p:oleObj name="Clip" r:id="rId4" imgW="1420978" imgH="1862633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23188" y="5257800"/>
                        <a:ext cx="1420812" cy="1600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tr-TR" sz="4800" dirty="0"/>
              <a:t>Bebeklerde Uyku Durumunun Şeması</a:t>
            </a:r>
            <a:endParaRPr lang="en-US" sz="4800" dirty="0"/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tr-TR"/>
              <a:t>REM uykusu yok</a:t>
            </a:r>
            <a:endParaRPr lang="en-US"/>
          </a:p>
          <a:p>
            <a:pPr>
              <a:lnSpc>
                <a:spcPct val="90000"/>
              </a:lnSpc>
            </a:pPr>
            <a:r>
              <a:rPr lang="tr-TR"/>
              <a:t>REM olmaksızın aktif uyku</a:t>
            </a:r>
            <a:endParaRPr lang="en-US"/>
          </a:p>
          <a:p>
            <a:pPr>
              <a:lnSpc>
                <a:spcPct val="90000"/>
              </a:lnSpc>
            </a:pPr>
            <a:r>
              <a:rPr lang="en-US"/>
              <a:t>REM </a:t>
            </a:r>
            <a:r>
              <a:rPr lang="tr-TR"/>
              <a:t>uykusu</a:t>
            </a:r>
            <a:endParaRPr lang="en-US"/>
          </a:p>
          <a:p>
            <a:pPr>
              <a:lnSpc>
                <a:spcPct val="90000"/>
              </a:lnSpc>
            </a:pPr>
            <a:r>
              <a:rPr lang="tr-TR"/>
              <a:t>Belirsiz uyku </a:t>
            </a:r>
            <a:endParaRPr lang="en-US"/>
          </a:p>
          <a:p>
            <a:pPr>
              <a:lnSpc>
                <a:spcPct val="90000"/>
              </a:lnSpc>
            </a:pPr>
            <a:r>
              <a:rPr lang="tr-TR"/>
              <a:t>Uyuklama</a:t>
            </a:r>
            <a:endParaRPr lang="en-US"/>
          </a:p>
          <a:p>
            <a:pPr>
              <a:lnSpc>
                <a:spcPct val="90000"/>
              </a:lnSpc>
            </a:pPr>
            <a:r>
              <a:rPr lang="tr-TR"/>
              <a:t>Hareketsiz uyanık</a:t>
            </a:r>
            <a:endParaRPr lang="en-US"/>
          </a:p>
          <a:p>
            <a:pPr>
              <a:lnSpc>
                <a:spcPct val="90000"/>
              </a:lnSpc>
            </a:pPr>
            <a:r>
              <a:rPr lang="tr-TR"/>
              <a:t>Aktif uyanık</a:t>
            </a:r>
            <a:endParaRPr lang="en-US"/>
          </a:p>
          <a:p>
            <a:pPr>
              <a:lnSpc>
                <a:spcPct val="90000"/>
              </a:lnSpc>
            </a:pPr>
            <a:r>
              <a:rPr lang="tr-TR"/>
              <a:t>Ağlama</a:t>
            </a:r>
            <a:endParaRPr lang="en-US"/>
          </a:p>
        </p:txBody>
      </p:sp>
      <p:graphicFrame>
        <p:nvGraphicFramePr>
          <p:cNvPr id="34820" name="Object 4"/>
          <p:cNvGraphicFramePr>
            <a:graphicFrameLocks noChangeAspect="1"/>
          </p:cNvGraphicFramePr>
          <p:nvPr/>
        </p:nvGraphicFramePr>
        <p:xfrm>
          <a:off x="5105400" y="2133600"/>
          <a:ext cx="3605213" cy="4492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6" name="Clip" r:id="rId4" imgW="4579545" imgH="5450186" progId="">
                  <p:embed/>
                </p:oleObj>
              </mc:Choice>
              <mc:Fallback>
                <p:oleObj name="Clip" r:id="rId4" imgW="4579545" imgH="5450186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5400" y="2133600"/>
                        <a:ext cx="3605213" cy="4492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r-TR" sz="3200" b="1" dirty="0"/>
              <a:t>Ani Bebek Ölümü Sendromu (</a:t>
            </a:r>
            <a:r>
              <a:rPr lang="en-US" sz="3200" b="1" dirty="0"/>
              <a:t>Sudden infant death syndrome</a:t>
            </a:r>
            <a:r>
              <a:rPr lang="tr-TR" sz="3200" b="1" dirty="0"/>
              <a:t>–</a:t>
            </a:r>
            <a:r>
              <a:rPr lang="en-US" sz="3200" b="1" dirty="0"/>
              <a:t> SIDS</a:t>
            </a:r>
            <a:r>
              <a:rPr lang="tr-TR" sz="3200" b="1" dirty="0"/>
              <a:t>)</a:t>
            </a:r>
            <a:endParaRPr lang="en-US" sz="3200" b="1" dirty="0"/>
          </a:p>
        </p:txBody>
      </p:sp>
      <p:sp>
        <p:nvSpPr>
          <p:cNvPr id="4505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lnSpc>
                <a:spcPct val="90000"/>
              </a:lnSpc>
            </a:pPr>
            <a:r>
              <a:rPr lang="tr-TR" sz="2400"/>
              <a:t>Ani bebek ölümü görünen bir neden olmaksızın genellikle gece, bebeklerin nefes almasının durmasıyla ölme durumudur. </a:t>
            </a:r>
          </a:p>
          <a:p>
            <a:pPr>
              <a:lnSpc>
                <a:spcPct val="90000"/>
              </a:lnSpc>
            </a:pPr>
            <a:r>
              <a:rPr lang="tr-TR" sz="2400"/>
              <a:t>A.B.D’de ki bebek ölümlerinin en büyük nedeni olan ani bebek ölüm sendromu bebek ölümlerinin yaklaşık %13’ünü oluşturmaktadır. </a:t>
            </a:r>
          </a:p>
          <a:p>
            <a:pPr>
              <a:lnSpc>
                <a:spcPct val="90000"/>
              </a:lnSpc>
            </a:pPr>
            <a:r>
              <a:rPr lang="tr-TR" sz="2400"/>
              <a:t>Ani bebek ölümü açısından risk, 4-6 haftalık bebeklerde en yüksektir. </a:t>
            </a:r>
          </a:p>
          <a:p>
            <a:pPr>
              <a:lnSpc>
                <a:spcPct val="90000"/>
              </a:lnSpc>
            </a:pPr>
            <a:r>
              <a:rPr lang="tr-TR" sz="2400"/>
              <a:t>Bazı araştırmacılar ani bebek ölüm sendromundaki en önemli faktörün yüzüstü uyuma pozisyonunda etkili bir şekilde yutkunmadaki yetersizlik olduğuna inanmaktadır. </a:t>
            </a:r>
          </a:p>
          <a:p>
            <a:pPr>
              <a:lnSpc>
                <a:spcPct val="90000"/>
              </a:lnSpc>
            </a:pPr>
            <a:r>
              <a:rPr lang="tr-TR" sz="2400"/>
              <a:t>Amerikan Pediatri Akademisi 1992 yılından beri bebeklerin sırt üstü yatırılmalarını tavsiye etmektedir. </a:t>
            </a:r>
            <a:endParaRPr lang="en-US" sz="28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tr-TR" sz="4400" b="1" dirty="0"/>
              <a:t>Beslenme </a:t>
            </a:r>
            <a:endParaRPr lang="en-US" sz="4400" b="1" dirty="0"/>
          </a:p>
        </p:txBody>
      </p:sp>
      <p:sp>
        <p:nvSpPr>
          <p:cNvPr id="4915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tr-TR" sz="3200" dirty="0"/>
              <a:t>Beslenme ihtiyacı ve yeme davranışı </a:t>
            </a:r>
          </a:p>
          <a:p>
            <a:pPr>
              <a:lnSpc>
                <a:spcPct val="90000"/>
              </a:lnSpc>
              <a:buNone/>
            </a:pPr>
            <a:endParaRPr lang="tr-TR" sz="3200" dirty="0"/>
          </a:p>
          <a:p>
            <a:pPr>
              <a:lnSpc>
                <a:spcPct val="90000"/>
              </a:lnSpc>
            </a:pPr>
            <a:r>
              <a:rPr lang="tr-TR" sz="3200" dirty="0"/>
              <a:t>Anne sütüne karşı mamayla besleme </a:t>
            </a:r>
          </a:p>
          <a:p>
            <a:pPr>
              <a:lnSpc>
                <a:spcPct val="90000"/>
              </a:lnSpc>
              <a:buNone/>
            </a:pPr>
            <a:endParaRPr lang="tr-TR" sz="3200" dirty="0"/>
          </a:p>
          <a:p>
            <a:pPr>
              <a:lnSpc>
                <a:spcPct val="90000"/>
              </a:lnSpc>
            </a:pPr>
            <a:r>
              <a:rPr lang="tr-TR" sz="3200" dirty="0"/>
              <a:t>Bebeklikte kötü beslenme (</a:t>
            </a:r>
            <a:r>
              <a:rPr lang="en-US" sz="3200" dirty="0"/>
              <a:t>Malnutrition</a:t>
            </a:r>
            <a:r>
              <a:rPr lang="tr-TR" sz="3200" dirty="0"/>
              <a:t>)</a:t>
            </a:r>
            <a:endParaRPr lang="en-US" sz="3200" dirty="0"/>
          </a:p>
        </p:txBody>
      </p:sp>
      <p:graphicFrame>
        <p:nvGraphicFramePr>
          <p:cNvPr id="4915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3238655"/>
              </p:ext>
            </p:extLst>
          </p:nvPr>
        </p:nvGraphicFramePr>
        <p:xfrm>
          <a:off x="0" y="5013176"/>
          <a:ext cx="1587725" cy="1862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4" name="Clip" r:id="rId4" imgW="1699034" imgH="2681335" progId="">
                  <p:embed/>
                </p:oleObj>
              </mc:Choice>
              <mc:Fallback>
                <p:oleObj name="Clip" r:id="rId4" imgW="1699034" imgH="2681335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5013176"/>
                        <a:ext cx="1587725" cy="186226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sz="3600" dirty="0"/>
              <a:t>Anne Sütüyle Beslenmenin Faydaları</a:t>
            </a:r>
            <a:endParaRPr lang="en-US" sz="3600" dirty="0"/>
          </a:p>
        </p:txBody>
      </p:sp>
      <p:sp>
        <p:nvSpPr>
          <p:cNvPr id="5529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80000"/>
              </a:lnSpc>
            </a:pPr>
            <a:r>
              <a:rPr lang="tr-TR" sz="2400" dirty="0"/>
              <a:t>Uygun kilo alma</a:t>
            </a:r>
            <a:endParaRPr lang="en-US" sz="2400" dirty="0"/>
          </a:p>
          <a:p>
            <a:pPr>
              <a:lnSpc>
                <a:spcPct val="80000"/>
              </a:lnSpc>
            </a:pPr>
            <a:r>
              <a:rPr lang="tr-TR" sz="2400" dirty="0"/>
              <a:t>Daha az alerji </a:t>
            </a:r>
            <a:endParaRPr lang="en-US" sz="2400" dirty="0"/>
          </a:p>
          <a:p>
            <a:pPr>
              <a:lnSpc>
                <a:spcPct val="80000"/>
              </a:lnSpc>
            </a:pPr>
            <a:r>
              <a:rPr lang="tr-TR" sz="2400" dirty="0"/>
              <a:t>İshal, solunum yolu enfeksiyonları, bakteriyel ve üreme yolları ve orta kulak enfeksiyonlarını önlemesi ya da azaltması </a:t>
            </a:r>
          </a:p>
          <a:p>
            <a:pPr>
              <a:lnSpc>
                <a:spcPct val="80000"/>
              </a:lnSpc>
            </a:pPr>
            <a:r>
              <a:rPr lang="tr-TR" sz="2400" dirty="0"/>
              <a:t>Çocukluk ve yetişkinlikte kemik yoğunluğu </a:t>
            </a:r>
          </a:p>
          <a:p>
            <a:pPr>
              <a:lnSpc>
                <a:spcPct val="80000"/>
              </a:lnSpc>
            </a:pPr>
            <a:r>
              <a:rPr lang="tr-TR" sz="2400" dirty="0"/>
              <a:t>Çocuk kanserlerinde ve annelerin ve kızlarının meme kanserine yakalanma riskinde azalma </a:t>
            </a:r>
          </a:p>
          <a:p>
            <a:pPr>
              <a:lnSpc>
                <a:spcPct val="80000"/>
              </a:lnSpc>
            </a:pPr>
            <a:r>
              <a:rPr lang="tr-TR" sz="2400" dirty="0"/>
              <a:t>Ani bebek ölümü sendromlarında düşüş</a:t>
            </a:r>
            <a:endParaRPr lang="en-US" sz="2400" dirty="0"/>
          </a:p>
          <a:p>
            <a:pPr>
              <a:lnSpc>
                <a:spcPct val="80000"/>
              </a:lnSpc>
            </a:pPr>
            <a:r>
              <a:rPr lang="en-US" sz="2400" dirty="0"/>
              <a:t>N</a:t>
            </a:r>
            <a:r>
              <a:rPr lang="tr-TR" sz="2400" dirty="0" err="1"/>
              <a:t>örolojik</a:t>
            </a:r>
            <a:r>
              <a:rPr lang="tr-TR" sz="2400" dirty="0"/>
              <a:t> ve bilişsel gelişim </a:t>
            </a:r>
          </a:p>
          <a:p>
            <a:pPr>
              <a:lnSpc>
                <a:spcPct val="80000"/>
              </a:lnSpc>
            </a:pPr>
            <a:r>
              <a:rPr lang="tr-TR" sz="2400" dirty="0"/>
              <a:t>Görsel keskinlik (v</a:t>
            </a:r>
            <a:r>
              <a:rPr lang="en-US" sz="2400" dirty="0" err="1"/>
              <a:t>isual</a:t>
            </a:r>
            <a:r>
              <a:rPr lang="en-US" sz="2400" dirty="0"/>
              <a:t> acuity</a:t>
            </a:r>
            <a:r>
              <a:rPr lang="tr-TR" sz="2400" dirty="0"/>
              <a:t>)</a:t>
            </a:r>
            <a:endParaRPr lang="en-US" sz="2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yagram 1"/>
          <p:cNvGraphicFramePr/>
          <p:nvPr>
            <p:extLst>
              <p:ext uri="{D42A27DB-BD31-4B8C-83A1-F6EECF244321}">
                <p14:modId xmlns:p14="http://schemas.microsoft.com/office/powerpoint/2010/main" val="1398912602"/>
              </p:ext>
            </p:extLst>
          </p:nvPr>
        </p:nvGraphicFramePr>
        <p:xfrm>
          <a:off x="323528" y="404664"/>
          <a:ext cx="8424936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sz="4800" dirty="0" err="1"/>
              <a:t>Refle</a:t>
            </a:r>
            <a:r>
              <a:rPr lang="tr-TR" sz="4800" dirty="0" err="1"/>
              <a:t>ksler</a:t>
            </a:r>
            <a:endParaRPr lang="en-US" sz="4800" dirty="0"/>
          </a:p>
        </p:txBody>
      </p:sp>
      <p:sp>
        <p:nvSpPr>
          <p:cNvPr id="66564" name="Rectangle 4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lnSpc>
                <a:spcPct val="90000"/>
              </a:lnSpc>
            </a:pPr>
            <a:r>
              <a:rPr lang="en-US" sz="2800" dirty="0" err="1"/>
              <a:t>Refle</a:t>
            </a:r>
            <a:r>
              <a:rPr lang="tr-TR" sz="2800" dirty="0" err="1"/>
              <a:t>ksler</a:t>
            </a:r>
            <a:r>
              <a:rPr lang="tr-TR" sz="2800" dirty="0"/>
              <a:t> yeni doğanın hareketlerini yöneten genetik olarak taşınmış yaşamsal önemi olan mekanizmalardır. </a:t>
            </a:r>
            <a:endParaRPr lang="en-US" sz="2800" dirty="0"/>
          </a:p>
          <a:p>
            <a:pPr>
              <a:lnSpc>
                <a:spcPct val="90000"/>
              </a:lnSpc>
            </a:pPr>
            <a:r>
              <a:rPr lang="tr-TR" sz="2800" dirty="0"/>
              <a:t>Yeni doğanların kontrolünün ötesinde otomatiktir ve uyarıcılara tepkiler şeklindedir. </a:t>
            </a:r>
          </a:p>
          <a:p>
            <a:pPr>
              <a:lnSpc>
                <a:spcPct val="90000"/>
              </a:lnSpc>
            </a:pPr>
            <a:r>
              <a:rPr lang="tr-TR" sz="2800" dirty="0"/>
              <a:t>Bu </a:t>
            </a:r>
            <a:r>
              <a:rPr lang="en-US" sz="2800" dirty="0" err="1"/>
              <a:t>refle</a:t>
            </a:r>
            <a:r>
              <a:rPr lang="tr-TR" sz="2800" dirty="0" err="1"/>
              <a:t>ksler</a:t>
            </a:r>
            <a:r>
              <a:rPr lang="tr-TR" sz="2800" dirty="0"/>
              <a:t>  bebeklerin öğrenme olanağı olmadan önce çevrelerine uyumlarını sağlayan tepkileridir. </a:t>
            </a:r>
          </a:p>
          <a:p>
            <a:pPr>
              <a:lnSpc>
                <a:spcPct val="90000"/>
              </a:lnSpc>
            </a:pPr>
            <a:r>
              <a:rPr lang="en-US" sz="2800" dirty="0" err="1"/>
              <a:t>Refle</a:t>
            </a:r>
            <a:r>
              <a:rPr lang="tr-TR" sz="2800" dirty="0" err="1"/>
              <a:t>ksler</a:t>
            </a:r>
            <a:r>
              <a:rPr lang="tr-TR" sz="2800" dirty="0"/>
              <a:t> sonradan gelen amaçlı motor aktiviteler için önemli yapı taşları olarak hizmet ederler. </a:t>
            </a:r>
            <a:endParaRPr lang="en-US" sz="2800" dirty="0"/>
          </a:p>
        </p:txBody>
      </p:sp>
      <p:graphicFrame>
        <p:nvGraphicFramePr>
          <p:cNvPr id="6656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0604294"/>
              </p:ext>
            </p:extLst>
          </p:nvPr>
        </p:nvGraphicFramePr>
        <p:xfrm>
          <a:off x="14784" y="5517232"/>
          <a:ext cx="1608922" cy="13407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6" name="Clip" r:id="rId4" imgW="2027225" imgH="1390802" progId="">
                  <p:embed/>
                </p:oleObj>
              </mc:Choice>
              <mc:Fallback>
                <p:oleObj name="Clip" r:id="rId4" imgW="2027225" imgH="1390802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84" y="5517232"/>
                        <a:ext cx="1608922" cy="134076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Başlık"/>
          <p:cNvSpPr>
            <a:spLocks noGrp="1"/>
          </p:cNvSpPr>
          <p:nvPr>
            <p:ph type="title"/>
          </p:nvPr>
        </p:nvSpPr>
        <p:spPr>
          <a:xfrm>
            <a:off x="395536" y="1"/>
            <a:ext cx="7632849" cy="1340767"/>
          </a:xfrm>
        </p:spPr>
        <p:txBody>
          <a:bodyPr/>
          <a:lstStyle/>
          <a:p>
            <a:br>
              <a:rPr lang="tr-TR" dirty="0"/>
            </a:br>
            <a:endParaRPr lang="tr-TR" dirty="0"/>
          </a:p>
        </p:txBody>
      </p:sp>
      <p:sp>
        <p:nvSpPr>
          <p:cNvPr id="2" name="1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FontTx/>
              <a:buNone/>
            </a:pPr>
            <a:r>
              <a:rPr lang="tr-TR" dirty="0"/>
              <a:t>Hayati refleksler: Soluk alma, göz kırpma, emme, yutma v.b.</a:t>
            </a:r>
          </a:p>
          <a:p>
            <a:pPr>
              <a:buFontTx/>
              <a:buNone/>
            </a:pPr>
            <a:r>
              <a:rPr lang="tr-TR" dirty="0" err="1"/>
              <a:t>Postural</a:t>
            </a:r>
            <a:r>
              <a:rPr lang="tr-TR" dirty="0"/>
              <a:t>: Vücut duruşuna ait reflekslerdir ve vücudun mekandaki yönelimini sağlamasına yardımcıdırlar.</a:t>
            </a:r>
          </a:p>
          <a:p>
            <a:pPr>
              <a:buFontTx/>
              <a:buNone/>
            </a:pPr>
            <a:r>
              <a:rPr lang="tr-TR" dirty="0"/>
              <a:t> Primitif (ilkel) refleksler: İnsan türünün evriminde </a:t>
            </a:r>
            <a:r>
              <a:rPr lang="tr-TR" dirty="0" err="1"/>
              <a:t>adaptif</a:t>
            </a:r>
            <a:r>
              <a:rPr lang="tr-TR" dirty="0"/>
              <a:t> rol oynayabildikleri düşünülmektedir.</a:t>
            </a:r>
          </a:p>
          <a:p>
            <a:pPr>
              <a:buFontTx/>
              <a:buNone/>
            </a:pPr>
            <a:r>
              <a:rPr lang="tr-TR" dirty="0"/>
              <a:t>  </a:t>
            </a:r>
            <a:r>
              <a:rPr lang="tr-TR" sz="2000" dirty="0"/>
              <a:t>Hayati </a:t>
            </a:r>
            <a:r>
              <a:rPr lang="tr-TR" sz="2000" dirty="0" err="1"/>
              <a:t>yenidoğan</a:t>
            </a:r>
            <a:r>
              <a:rPr lang="tr-TR" sz="2000" dirty="0"/>
              <a:t> refleksleri yetişkinlikte de devam eder. </a:t>
            </a:r>
            <a:r>
              <a:rPr lang="tr-TR" sz="2000" dirty="0" err="1"/>
              <a:t>Postural</a:t>
            </a:r>
            <a:r>
              <a:rPr lang="tr-TR" sz="2000" dirty="0"/>
              <a:t> ve primitif refleksler ise yaşamın 1.yılı içinde kaybolurlar. Reflekslerin varlığı, kuvveti ve belirli zamanlarda ortadan kayboluşu sinir sistemi fonksiyonunun işaretleri olarak alınmaktadır</a:t>
            </a:r>
            <a:endParaRPr lang="tr-TR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3600" dirty="0"/>
              <a:t>Hayati refleksler</a:t>
            </a:r>
            <a:br>
              <a:rPr lang="tr-TR" sz="3600" dirty="0"/>
            </a:br>
            <a:endParaRPr lang="tr-TR" sz="3600" dirty="0"/>
          </a:p>
        </p:txBody>
      </p:sp>
      <p:sp>
        <p:nvSpPr>
          <p:cNvPr id="2" name="1 İçerik Yer Tutucusu"/>
          <p:cNvSpPr>
            <a:spLocks noGrp="1"/>
          </p:cNvSpPr>
          <p:nvPr>
            <p:ph idx="1"/>
          </p:nvPr>
        </p:nvSpPr>
        <p:spPr>
          <a:xfrm>
            <a:off x="611560" y="2204864"/>
            <a:ext cx="8136904" cy="432048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tr-TR" b="1" i="1" dirty="0"/>
              <a:t>Nefes alma refleksi: </a:t>
            </a:r>
            <a:r>
              <a:rPr lang="tr-TR" dirty="0"/>
              <a:t>Tekrarlayan nefes alma ve verme davranışı, oksijen alıp karbondioksit verilmesini sağlar, yaşam boyunca devam eder.</a:t>
            </a:r>
          </a:p>
          <a:p>
            <a:pPr>
              <a:lnSpc>
                <a:spcPct val="80000"/>
              </a:lnSpc>
            </a:pPr>
            <a:r>
              <a:rPr lang="tr-TR" b="1" i="1" dirty="0"/>
              <a:t>Göz kırpma refleksi</a:t>
            </a:r>
            <a:r>
              <a:rPr lang="tr-TR" dirty="0"/>
              <a:t>: gözbebeğinin parlak ışıklara karşı büzülmesi, karanlık ve loş ortamlarda ise genişlemesi. Gözü parlak ışıklara karşı korur, görsel sistemin düşük aydınlanan ortamlara uyum sağlamasına yardımcı olur, yaşam boyu devam eder. </a:t>
            </a:r>
          </a:p>
          <a:p>
            <a:pPr>
              <a:lnSpc>
                <a:spcPct val="80000"/>
              </a:lnSpc>
            </a:pPr>
            <a:r>
              <a:rPr lang="tr-TR" b="1" i="1" dirty="0"/>
              <a:t>Yutma refleksi</a:t>
            </a:r>
            <a:r>
              <a:rPr lang="tr-TR" dirty="0"/>
              <a:t>: bebeğin süt ve diğer sıvıları tıkanmaksızın yutmasını sağlar. Süreklidir ancak deneyimle değişikliğe uğrar.</a:t>
            </a:r>
          </a:p>
          <a:p>
            <a:endParaRPr lang="tr-TR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yagram 1"/>
          <p:cNvGraphicFramePr/>
          <p:nvPr>
            <p:extLst>
              <p:ext uri="{D42A27DB-BD31-4B8C-83A1-F6EECF244321}">
                <p14:modId xmlns:p14="http://schemas.microsoft.com/office/powerpoint/2010/main" val="787307604"/>
              </p:ext>
            </p:extLst>
          </p:nvPr>
        </p:nvGraphicFramePr>
        <p:xfrm>
          <a:off x="971600" y="692696"/>
          <a:ext cx="7272808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sz="4800" dirty="0"/>
              <a:t>Emme Refleksi</a:t>
            </a:r>
            <a:endParaRPr lang="en-US" sz="4800" dirty="0"/>
          </a:p>
        </p:txBody>
      </p:sp>
      <p:sp>
        <p:nvSpPr>
          <p:cNvPr id="6963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lnSpc>
                <a:spcPct val="90000"/>
              </a:lnSpc>
            </a:pPr>
            <a:r>
              <a:rPr lang="tr-TR" sz="2800"/>
              <a:t>Bebek doğar doğmaz ağzına bir obje konduğu zaman otomatik olarak emme ortaya çıkar. </a:t>
            </a:r>
          </a:p>
          <a:p>
            <a:pPr>
              <a:lnSpc>
                <a:spcPct val="90000"/>
              </a:lnSpc>
            </a:pPr>
            <a:r>
              <a:rPr lang="tr-TR" sz="2800"/>
              <a:t>Yeni doğanların memenin ucu ile yiyecek arasındaki bağlantıyı kurmadan beslenmelerine olanak sağlar. </a:t>
            </a:r>
          </a:p>
          <a:p>
            <a:pPr>
              <a:lnSpc>
                <a:spcPct val="90000"/>
              </a:lnSpc>
            </a:pPr>
            <a:r>
              <a:rPr lang="tr-TR" sz="2800"/>
              <a:t>Doğumda ortaya çıkar ve 3-4 aylık olunca kaybolur. </a:t>
            </a:r>
          </a:p>
          <a:p>
            <a:pPr>
              <a:lnSpc>
                <a:spcPct val="90000"/>
              </a:lnSpc>
            </a:pPr>
            <a:r>
              <a:rPr lang="tr-TR" sz="2800"/>
              <a:t>Pek çok yeni doğan için annenin bebeği tutuşu, sütün biberondan ya da memeden gelişi, bebeğin emme hızı ve mizacının bir koordinasyonu ile ortaya çıkan emme stilini oluşturmak birkaç hafta almaktadır. </a:t>
            </a:r>
            <a:endParaRPr lang="en-US" sz="2800"/>
          </a:p>
        </p:txBody>
      </p:sp>
      <p:graphicFrame>
        <p:nvGraphicFramePr>
          <p:cNvPr id="6963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30246134"/>
              </p:ext>
            </p:extLst>
          </p:nvPr>
        </p:nvGraphicFramePr>
        <p:xfrm>
          <a:off x="7857323" y="5391676"/>
          <a:ext cx="1286677" cy="14770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0822" name="Clip" r:id="rId4" imgW="1567282" imgH="1799539" progId="">
                  <p:embed/>
                </p:oleObj>
              </mc:Choice>
              <mc:Fallback>
                <p:oleObj name="Clip" r:id="rId4" imgW="1567282" imgH="1799539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57323" y="5391676"/>
                        <a:ext cx="1286677" cy="147700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400" b="1" dirty="0"/>
              <a:t>Büyüme Örüntüleri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idx="1"/>
          </p:nvPr>
        </p:nvSpPr>
        <p:spPr>
          <a:xfrm>
            <a:off x="899592" y="1772816"/>
            <a:ext cx="7488832" cy="3312368"/>
          </a:xfrm>
        </p:spPr>
        <p:txBody>
          <a:bodyPr>
            <a:normAutofit/>
          </a:bodyPr>
          <a:lstStyle/>
          <a:p>
            <a:r>
              <a:rPr lang="en-US" sz="3200" dirty="0"/>
              <a:t>Ba</a:t>
            </a:r>
            <a:r>
              <a:rPr lang="tr-TR" sz="3200" dirty="0" err="1"/>
              <a:t>ştan</a:t>
            </a:r>
            <a:r>
              <a:rPr lang="tr-TR" sz="3200" dirty="0"/>
              <a:t> ayağa doğru büyüme örüntüsü (</a:t>
            </a:r>
            <a:r>
              <a:rPr lang="tr-TR" sz="3200" dirty="0" err="1"/>
              <a:t>cephalocaudal</a:t>
            </a:r>
            <a:r>
              <a:rPr lang="tr-TR" sz="3200" dirty="0"/>
              <a:t> </a:t>
            </a:r>
            <a:r>
              <a:rPr lang="tr-TR" sz="3200" dirty="0" err="1"/>
              <a:t>pattern</a:t>
            </a:r>
            <a:r>
              <a:rPr lang="tr-TR" sz="3200" dirty="0"/>
              <a:t>) </a:t>
            </a:r>
          </a:p>
          <a:p>
            <a:r>
              <a:rPr lang="tr-TR" sz="3200" dirty="0"/>
              <a:t>Merkezden uçlara doğru büyüme örüntüsü (p</a:t>
            </a:r>
            <a:r>
              <a:rPr lang="en-US" sz="3200" dirty="0" err="1"/>
              <a:t>roximodistal</a:t>
            </a:r>
            <a:r>
              <a:rPr lang="tr-TR" sz="3200" dirty="0"/>
              <a:t> </a:t>
            </a:r>
            <a:r>
              <a:rPr lang="tr-TR" sz="3200" dirty="0" err="1"/>
              <a:t>pattern</a:t>
            </a:r>
            <a:r>
              <a:rPr lang="tr-TR" sz="3200" dirty="0"/>
              <a:t>)</a:t>
            </a:r>
            <a:endParaRPr lang="en-US" sz="3200" i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3" name="Rectangle 3"/>
          <p:cNvSpPr>
            <a:spLocks noChangeArrowheads="1"/>
          </p:cNvSpPr>
          <p:nvPr/>
        </p:nvSpPr>
        <p:spPr bwMode="auto">
          <a:xfrm>
            <a:off x="611560" y="4991100"/>
            <a:ext cx="5207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600">
                <a:solidFill>
                  <a:srgbClr val="000000"/>
                </a:solidFill>
                <a:latin typeface="Arial" charset="0"/>
              </a:rPr>
              <a:t>2 </a:t>
            </a:r>
            <a:r>
              <a:rPr lang="tr-TR" sz="1600">
                <a:solidFill>
                  <a:srgbClr val="000000"/>
                </a:solidFill>
                <a:latin typeface="Arial" charset="0"/>
              </a:rPr>
              <a:t>ay</a:t>
            </a:r>
            <a:endParaRPr lang="en-US" sz="1600">
              <a:solidFill>
                <a:srgbClr val="000000"/>
              </a:solidFill>
              <a:latin typeface="Arial" charset="0"/>
            </a:endParaRPr>
          </a:p>
          <a:p>
            <a:r>
              <a:rPr lang="en-US" sz="1600">
                <a:solidFill>
                  <a:srgbClr val="000000"/>
                </a:solidFill>
                <a:latin typeface="Arial" charset="0"/>
              </a:rPr>
              <a:t>(fetal)</a:t>
            </a:r>
            <a:endParaRPr lang="en-US" b="1"/>
          </a:p>
        </p:txBody>
      </p:sp>
      <p:sp>
        <p:nvSpPr>
          <p:cNvPr id="122884" name="Rectangle 4"/>
          <p:cNvSpPr>
            <a:spLocks noChangeArrowheads="1"/>
          </p:cNvSpPr>
          <p:nvPr/>
        </p:nvSpPr>
        <p:spPr bwMode="auto">
          <a:xfrm>
            <a:off x="2035076" y="4991100"/>
            <a:ext cx="5207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  <a:latin typeface="Arial" charset="0"/>
              </a:rPr>
              <a:t>5 </a:t>
            </a:r>
            <a:r>
              <a:rPr lang="tr-TR" sz="1600" dirty="0">
                <a:solidFill>
                  <a:srgbClr val="000000"/>
                </a:solidFill>
                <a:latin typeface="Arial" charset="0"/>
              </a:rPr>
              <a:t>ay</a:t>
            </a:r>
            <a:endParaRPr lang="en-US" sz="1600" dirty="0">
              <a:solidFill>
                <a:srgbClr val="000000"/>
              </a:solidFill>
              <a:latin typeface="Arial" charset="0"/>
            </a:endParaRPr>
          </a:p>
          <a:p>
            <a:r>
              <a:rPr lang="en-US" sz="1600" dirty="0">
                <a:solidFill>
                  <a:srgbClr val="000000"/>
                </a:solidFill>
                <a:latin typeface="Arial" charset="0"/>
              </a:rPr>
              <a:t>(fetal)</a:t>
            </a:r>
            <a:endParaRPr lang="en-US" b="1" dirty="0"/>
          </a:p>
        </p:txBody>
      </p:sp>
      <p:sp>
        <p:nvSpPr>
          <p:cNvPr id="122885" name="Rectangle 5"/>
          <p:cNvSpPr>
            <a:spLocks noChangeArrowheads="1"/>
          </p:cNvSpPr>
          <p:nvPr/>
        </p:nvSpPr>
        <p:spPr bwMode="auto">
          <a:xfrm>
            <a:off x="3295650" y="4991100"/>
            <a:ext cx="9683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tr-TR" sz="1600">
                <a:solidFill>
                  <a:srgbClr val="000000"/>
                </a:solidFill>
                <a:latin typeface="Arial" charset="0"/>
              </a:rPr>
              <a:t>Yenidoğan</a:t>
            </a:r>
            <a:endParaRPr lang="en-US" b="1"/>
          </a:p>
        </p:txBody>
      </p:sp>
      <p:sp>
        <p:nvSpPr>
          <p:cNvPr id="122886" name="Rectangle 6"/>
          <p:cNvSpPr>
            <a:spLocks noChangeArrowheads="1"/>
          </p:cNvSpPr>
          <p:nvPr/>
        </p:nvSpPr>
        <p:spPr bwMode="auto">
          <a:xfrm>
            <a:off x="4734297" y="4991099"/>
            <a:ext cx="4857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  <a:latin typeface="Arial" charset="0"/>
              </a:rPr>
              <a:t>2 </a:t>
            </a:r>
            <a:r>
              <a:rPr lang="tr-TR" sz="1600" dirty="0">
                <a:solidFill>
                  <a:srgbClr val="000000"/>
                </a:solidFill>
                <a:latin typeface="Arial" charset="0"/>
              </a:rPr>
              <a:t>yaş</a:t>
            </a:r>
            <a:endParaRPr lang="en-US" b="1" dirty="0"/>
          </a:p>
        </p:txBody>
      </p:sp>
      <p:sp>
        <p:nvSpPr>
          <p:cNvPr id="122887" name="Rectangle 7"/>
          <p:cNvSpPr>
            <a:spLocks noChangeArrowheads="1"/>
          </p:cNvSpPr>
          <p:nvPr/>
        </p:nvSpPr>
        <p:spPr bwMode="auto">
          <a:xfrm>
            <a:off x="5868144" y="4991100"/>
            <a:ext cx="4857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  <a:latin typeface="Arial" charset="0"/>
              </a:rPr>
              <a:t>6 </a:t>
            </a:r>
            <a:r>
              <a:rPr lang="tr-TR" sz="1600" dirty="0">
                <a:solidFill>
                  <a:srgbClr val="000000"/>
                </a:solidFill>
                <a:latin typeface="Arial" charset="0"/>
              </a:rPr>
              <a:t>yaş</a:t>
            </a:r>
            <a:endParaRPr lang="en-US" b="1" dirty="0"/>
          </a:p>
        </p:txBody>
      </p:sp>
      <p:sp>
        <p:nvSpPr>
          <p:cNvPr id="122888" name="Rectangle 8"/>
          <p:cNvSpPr>
            <a:spLocks noChangeArrowheads="1"/>
          </p:cNvSpPr>
          <p:nvPr/>
        </p:nvSpPr>
        <p:spPr bwMode="auto">
          <a:xfrm>
            <a:off x="7077189" y="4991100"/>
            <a:ext cx="59848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  <a:latin typeface="Arial" charset="0"/>
              </a:rPr>
              <a:t>12 </a:t>
            </a:r>
            <a:r>
              <a:rPr lang="tr-TR" sz="1600" dirty="0">
                <a:solidFill>
                  <a:srgbClr val="000000"/>
                </a:solidFill>
                <a:latin typeface="Arial" charset="0"/>
              </a:rPr>
              <a:t>yaş</a:t>
            </a:r>
            <a:endParaRPr lang="en-US" b="1" dirty="0"/>
          </a:p>
        </p:txBody>
      </p:sp>
      <p:sp>
        <p:nvSpPr>
          <p:cNvPr id="122889" name="Rectangle 9"/>
          <p:cNvSpPr>
            <a:spLocks noChangeArrowheads="1"/>
          </p:cNvSpPr>
          <p:nvPr/>
        </p:nvSpPr>
        <p:spPr bwMode="auto">
          <a:xfrm>
            <a:off x="8076861" y="4991100"/>
            <a:ext cx="59848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  <a:latin typeface="Arial" charset="0"/>
              </a:rPr>
              <a:t>25 </a:t>
            </a:r>
            <a:r>
              <a:rPr lang="tr-TR" sz="1600" dirty="0">
                <a:solidFill>
                  <a:srgbClr val="000000"/>
                </a:solidFill>
                <a:latin typeface="Arial" charset="0"/>
              </a:rPr>
              <a:t>yaş</a:t>
            </a:r>
            <a:endParaRPr lang="en-US" b="1" dirty="0"/>
          </a:p>
        </p:txBody>
      </p:sp>
      <p:sp>
        <p:nvSpPr>
          <p:cNvPr id="122890" name="Rectangle 10"/>
          <p:cNvSpPr>
            <a:spLocks noChangeArrowheads="1"/>
          </p:cNvSpPr>
          <p:nvPr/>
        </p:nvSpPr>
        <p:spPr bwMode="auto">
          <a:xfrm>
            <a:off x="1028700" y="485775"/>
            <a:ext cx="7159011" cy="369332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/>
          <a:p>
            <a:r>
              <a:rPr lang="tr-TR" i="1" dirty="0">
                <a:solidFill>
                  <a:schemeClr val="tx2"/>
                </a:solidFill>
                <a:latin typeface="Arial" charset="0"/>
              </a:rPr>
              <a:t>Doğum öncesinden yetişkinliğe doğru vücut oranları</a:t>
            </a:r>
            <a:r>
              <a:rPr lang="en-US" i="1" dirty="0">
                <a:solidFill>
                  <a:schemeClr val="tx2"/>
                </a:solidFill>
                <a:latin typeface="Arial" charset="0"/>
              </a:rPr>
              <a:t> </a:t>
            </a:r>
          </a:p>
        </p:txBody>
      </p:sp>
      <p:pic>
        <p:nvPicPr>
          <p:cNvPr id="243714" name="Picture 2" descr="C:\Users\Arcan TIĞRAK\Desktop\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243" y="1534716"/>
            <a:ext cx="8891048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60" name="Rectangle 56"/>
          <p:cNvSpPr>
            <a:spLocks noChangeArrowheads="1"/>
          </p:cNvSpPr>
          <p:nvPr/>
        </p:nvSpPr>
        <p:spPr bwMode="auto">
          <a:xfrm>
            <a:off x="3049588" y="323169"/>
            <a:ext cx="30734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endParaRPr lang="tr-TR" sz="1800" b="1" i="1" dirty="0">
              <a:solidFill>
                <a:schemeClr val="tx2"/>
              </a:solidFill>
              <a:latin typeface="Arial" charset="0"/>
            </a:endParaRPr>
          </a:p>
          <a:p>
            <a:r>
              <a:rPr lang="tr-TR" sz="1800" b="1" i="1" dirty="0">
                <a:solidFill>
                  <a:schemeClr val="tx2"/>
                </a:solidFill>
                <a:latin typeface="Arial" charset="0"/>
              </a:rPr>
              <a:t>İlk iki yılda boy ve kilo artışı </a:t>
            </a:r>
            <a:endParaRPr lang="en-US" sz="1800" b="1" i="1" dirty="0">
              <a:solidFill>
                <a:schemeClr val="tx2"/>
              </a:solidFill>
            </a:endParaRPr>
          </a:p>
        </p:txBody>
      </p:sp>
      <p:sp>
        <p:nvSpPr>
          <p:cNvPr id="123961" name="Rectangle 57"/>
          <p:cNvSpPr>
            <a:spLocks noChangeArrowheads="1"/>
          </p:cNvSpPr>
          <p:nvPr/>
        </p:nvSpPr>
        <p:spPr bwMode="auto">
          <a:xfrm>
            <a:off x="2349500" y="1020763"/>
            <a:ext cx="334963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tr-TR" sz="1400" b="1">
                <a:solidFill>
                  <a:srgbClr val="000000"/>
                </a:solidFill>
                <a:latin typeface="Arial" charset="0"/>
              </a:rPr>
              <a:t>Boy</a:t>
            </a:r>
            <a:endParaRPr lang="en-US" sz="1400" b="1">
              <a:latin typeface="Arial" charset="0"/>
            </a:endParaRPr>
          </a:p>
        </p:txBody>
      </p:sp>
      <p:sp>
        <p:nvSpPr>
          <p:cNvPr id="123962" name="Rectangle 58"/>
          <p:cNvSpPr>
            <a:spLocks noChangeArrowheads="1"/>
          </p:cNvSpPr>
          <p:nvPr/>
        </p:nvSpPr>
        <p:spPr bwMode="auto">
          <a:xfrm>
            <a:off x="6375400" y="1020763"/>
            <a:ext cx="334963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tr-TR" sz="1400" b="1">
                <a:solidFill>
                  <a:srgbClr val="000000"/>
                </a:solidFill>
                <a:latin typeface="Arial" charset="0"/>
              </a:rPr>
              <a:t>Kilo</a:t>
            </a:r>
            <a:endParaRPr lang="en-US" sz="1400" b="1">
              <a:latin typeface="Arial" charset="0"/>
            </a:endParaRPr>
          </a:p>
        </p:txBody>
      </p:sp>
      <p:sp>
        <p:nvSpPr>
          <p:cNvPr id="123963" name="Rectangle 59"/>
          <p:cNvSpPr>
            <a:spLocks noChangeArrowheads="1"/>
          </p:cNvSpPr>
          <p:nvPr/>
        </p:nvSpPr>
        <p:spPr bwMode="auto">
          <a:xfrm>
            <a:off x="2019300" y="6354763"/>
            <a:ext cx="379413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tr-TR" sz="1200" b="1" i="1">
                <a:solidFill>
                  <a:srgbClr val="000000"/>
                </a:solidFill>
                <a:latin typeface="Arial" charset="0"/>
              </a:rPr>
              <a:t>Aylar</a:t>
            </a:r>
            <a:endParaRPr lang="en-US" sz="1200" b="1" i="1">
              <a:latin typeface="Arial" charset="0"/>
            </a:endParaRPr>
          </a:p>
        </p:txBody>
      </p:sp>
      <p:sp>
        <p:nvSpPr>
          <p:cNvPr id="123964" name="Rectangle 60"/>
          <p:cNvSpPr>
            <a:spLocks noChangeArrowheads="1"/>
          </p:cNvSpPr>
          <p:nvPr/>
        </p:nvSpPr>
        <p:spPr bwMode="auto">
          <a:xfrm>
            <a:off x="6045200" y="6354763"/>
            <a:ext cx="379413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tr-TR" sz="1200" b="1" i="1">
                <a:solidFill>
                  <a:srgbClr val="000000"/>
                </a:solidFill>
                <a:latin typeface="Arial" charset="0"/>
              </a:rPr>
              <a:t>Aylar</a:t>
            </a:r>
            <a:endParaRPr lang="en-US" sz="1200" b="1" i="1">
              <a:latin typeface="Arial" charset="0"/>
            </a:endParaRPr>
          </a:p>
        </p:txBody>
      </p:sp>
      <p:sp>
        <p:nvSpPr>
          <p:cNvPr id="123965" name="Rectangle 61"/>
          <p:cNvSpPr>
            <a:spLocks noChangeArrowheads="1"/>
          </p:cNvSpPr>
          <p:nvPr/>
        </p:nvSpPr>
        <p:spPr bwMode="auto">
          <a:xfrm>
            <a:off x="1344613" y="6065838"/>
            <a:ext cx="84137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200">
                <a:solidFill>
                  <a:srgbClr val="000000"/>
                </a:solidFill>
                <a:latin typeface="Arial" charset="0"/>
              </a:rPr>
              <a:t>0</a:t>
            </a:r>
            <a:endParaRPr lang="en-US" sz="1200">
              <a:latin typeface="Arial" charset="0"/>
            </a:endParaRPr>
          </a:p>
        </p:txBody>
      </p:sp>
      <p:sp>
        <p:nvSpPr>
          <p:cNvPr id="123966" name="Rectangle 62"/>
          <p:cNvSpPr>
            <a:spLocks noChangeArrowheads="1"/>
          </p:cNvSpPr>
          <p:nvPr/>
        </p:nvSpPr>
        <p:spPr bwMode="auto">
          <a:xfrm>
            <a:off x="1649413" y="6065838"/>
            <a:ext cx="84137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200">
                <a:latin typeface="Arial" charset="0"/>
              </a:rPr>
              <a:t>3</a:t>
            </a:r>
          </a:p>
        </p:txBody>
      </p:sp>
      <p:sp>
        <p:nvSpPr>
          <p:cNvPr id="123967" name="Rectangle 63"/>
          <p:cNvSpPr>
            <a:spLocks noChangeArrowheads="1"/>
          </p:cNvSpPr>
          <p:nvPr/>
        </p:nvSpPr>
        <p:spPr bwMode="auto">
          <a:xfrm>
            <a:off x="1954213" y="6065838"/>
            <a:ext cx="84137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200">
                <a:latin typeface="Arial" charset="0"/>
              </a:rPr>
              <a:t>6</a:t>
            </a:r>
          </a:p>
        </p:txBody>
      </p:sp>
      <p:sp>
        <p:nvSpPr>
          <p:cNvPr id="123968" name="Rectangle 64"/>
          <p:cNvSpPr>
            <a:spLocks noChangeArrowheads="1"/>
          </p:cNvSpPr>
          <p:nvPr/>
        </p:nvSpPr>
        <p:spPr bwMode="auto">
          <a:xfrm>
            <a:off x="2259013" y="6065838"/>
            <a:ext cx="84137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200">
                <a:latin typeface="Arial" charset="0"/>
              </a:rPr>
              <a:t>9</a:t>
            </a:r>
          </a:p>
        </p:txBody>
      </p:sp>
      <p:sp>
        <p:nvSpPr>
          <p:cNvPr id="123969" name="Rectangle 65"/>
          <p:cNvSpPr>
            <a:spLocks noChangeArrowheads="1"/>
          </p:cNvSpPr>
          <p:nvPr/>
        </p:nvSpPr>
        <p:spPr bwMode="auto">
          <a:xfrm>
            <a:off x="2563813" y="6065838"/>
            <a:ext cx="168275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200">
                <a:latin typeface="Arial" charset="0"/>
              </a:rPr>
              <a:t>12</a:t>
            </a:r>
          </a:p>
        </p:txBody>
      </p:sp>
      <p:sp>
        <p:nvSpPr>
          <p:cNvPr id="123970" name="Rectangle 66"/>
          <p:cNvSpPr>
            <a:spLocks noChangeArrowheads="1"/>
          </p:cNvSpPr>
          <p:nvPr/>
        </p:nvSpPr>
        <p:spPr bwMode="auto">
          <a:xfrm>
            <a:off x="2868613" y="6065838"/>
            <a:ext cx="168275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200">
                <a:latin typeface="Arial" charset="0"/>
              </a:rPr>
              <a:t>15</a:t>
            </a:r>
          </a:p>
        </p:txBody>
      </p:sp>
      <p:sp>
        <p:nvSpPr>
          <p:cNvPr id="123971" name="Rectangle 67"/>
          <p:cNvSpPr>
            <a:spLocks noChangeArrowheads="1"/>
          </p:cNvSpPr>
          <p:nvPr/>
        </p:nvSpPr>
        <p:spPr bwMode="auto">
          <a:xfrm>
            <a:off x="3173413" y="6065838"/>
            <a:ext cx="168275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200">
                <a:latin typeface="Arial" charset="0"/>
              </a:rPr>
              <a:t>18</a:t>
            </a:r>
          </a:p>
        </p:txBody>
      </p:sp>
      <p:sp>
        <p:nvSpPr>
          <p:cNvPr id="123972" name="Rectangle 68"/>
          <p:cNvSpPr>
            <a:spLocks noChangeArrowheads="1"/>
          </p:cNvSpPr>
          <p:nvPr/>
        </p:nvSpPr>
        <p:spPr bwMode="auto">
          <a:xfrm>
            <a:off x="3478213" y="6065838"/>
            <a:ext cx="168275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200">
                <a:latin typeface="Arial" charset="0"/>
              </a:rPr>
              <a:t>21</a:t>
            </a:r>
          </a:p>
        </p:txBody>
      </p:sp>
      <p:sp>
        <p:nvSpPr>
          <p:cNvPr id="123973" name="Rectangle 69"/>
          <p:cNvSpPr>
            <a:spLocks noChangeArrowheads="1"/>
          </p:cNvSpPr>
          <p:nvPr/>
        </p:nvSpPr>
        <p:spPr bwMode="auto">
          <a:xfrm>
            <a:off x="3783013" y="6065838"/>
            <a:ext cx="168275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200">
                <a:solidFill>
                  <a:srgbClr val="000000"/>
                </a:solidFill>
                <a:latin typeface="Arial" charset="0"/>
              </a:rPr>
              <a:t>24</a:t>
            </a:r>
            <a:endParaRPr lang="en-US" sz="1200">
              <a:latin typeface="Arial" charset="0"/>
            </a:endParaRPr>
          </a:p>
        </p:txBody>
      </p:sp>
      <p:sp>
        <p:nvSpPr>
          <p:cNvPr id="123974" name="Rectangle 70"/>
          <p:cNvSpPr>
            <a:spLocks noChangeArrowheads="1"/>
          </p:cNvSpPr>
          <p:nvPr/>
        </p:nvSpPr>
        <p:spPr bwMode="auto">
          <a:xfrm>
            <a:off x="1047750" y="1371600"/>
            <a:ext cx="252413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200">
                <a:solidFill>
                  <a:srgbClr val="000000"/>
                </a:solidFill>
                <a:latin typeface="Arial" charset="0"/>
              </a:rPr>
              <a:t>105</a:t>
            </a:r>
            <a:endParaRPr lang="en-US" sz="1200">
              <a:latin typeface="Arial" charset="0"/>
            </a:endParaRPr>
          </a:p>
        </p:txBody>
      </p:sp>
      <p:sp>
        <p:nvSpPr>
          <p:cNvPr id="123975" name="Rectangle 71"/>
          <p:cNvSpPr>
            <a:spLocks noChangeArrowheads="1"/>
          </p:cNvSpPr>
          <p:nvPr/>
        </p:nvSpPr>
        <p:spPr bwMode="auto">
          <a:xfrm>
            <a:off x="1047750" y="1722438"/>
            <a:ext cx="252413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200">
                <a:solidFill>
                  <a:srgbClr val="000000"/>
                </a:solidFill>
                <a:latin typeface="Arial" charset="0"/>
              </a:rPr>
              <a:t>100</a:t>
            </a:r>
            <a:endParaRPr lang="en-US" sz="1200">
              <a:latin typeface="Arial" charset="0"/>
            </a:endParaRPr>
          </a:p>
        </p:txBody>
      </p:sp>
      <p:sp>
        <p:nvSpPr>
          <p:cNvPr id="123976" name="Rectangle 72"/>
          <p:cNvSpPr>
            <a:spLocks noChangeArrowheads="1"/>
          </p:cNvSpPr>
          <p:nvPr/>
        </p:nvSpPr>
        <p:spPr bwMode="auto">
          <a:xfrm>
            <a:off x="1131888" y="2057400"/>
            <a:ext cx="168275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200">
                <a:solidFill>
                  <a:srgbClr val="000000"/>
                </a:solidFill>
                <a:latin typeface="Arial" charset="0"/>
              </a:rPr>
              <a:t>95</a:t>
            </a:r>
            <a:endParaRPr lang="en-US" sz="1200">
              <a:latin typeface="Arial" charset="0"/>
            </a:endParaRPr>
          </a:p>
        </p:txBody>
      </p:sp>
      <p:sp>
        <p:nvSpPr>
          <p:cNvPr id="123977" name="Rectangle 73"/>
          <p:cNvSpPr>
            <a:spLocks noChangeArrowheads="1"/>
          </p:cNvSpPr>
          <p:nvPr/>
        </p:nvSpPr>
        <p:spPr bwMode="auto">
          <a:xfrm>
            <a:off x="1131888" y="2408238"/>
            <a:ext cx="168275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200">
                <a:solidFill>
                  <a:srgbClr val="000000"/>
                </a:solidFill>
                <a:latin typeface="Arial" charset="0"/>
              </a:rPr>
              <a:t>90</a:t>
            </a:r>
            <a:endParaRPr lang="en-US" sz="1200">
              <a:latin typeface="Arial" charset="0"/>
            </a:endParaRPr>
          </a:p>
        </p:txBody>
      </p:sp>
      <p:sp>
        <p:nvSpPr>
          <p:cNvPr id="123978" name="Rectangle 74"/>
          <p:cNvSpPr>
            <a:spLocks noChangeArrowheads="1"/>
          </p:cNvSpPr>
          <p:nvPr/>
        </p:nvSpPr>
        <p:spPr bwMode="auto">
          <a:xfrm>
            <a:off x="1131888" y="2743200"/>
            <a:ext cx="168275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200">
                <a:solidFill>
                  <a:srgbClr val="000000"/>
                </a:solidFill>
                <a:latin typeface="Arial" charset="0"/>
              </a:rPr>
              <a:t>85</a:t>
            </a:r>
            <a:endParaRPr lang="en-US" sz="1200">
              <a:latin typeface="Arial" charset="0"/>
            </a:endParaRPr>
          </a:p>
        </p:txBody>
      </p:sp>
      <p:sp>
        <p:nvSpPr>
          <p:cNvPr id="123979" name="Rectangle 75"/>
          <p:cNvSpPr>
            <a:spLocks noChangeArrowheads="1"/>
          </p:cNvSpPr>
          <p:nvPr/>
        </p:nvSpPr>
        <p:spPr bwMode="auto">
          <a:xfrm>
            <a:off x="1131888" y="3124200"/>
            <a:ext cx="168275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200">
                <a:solidFill>
                  <a:srgbClr val="000000"/>
                </a:solidFill>
                <a:latin typeface="Arial" charset="0"/>
              </a:rPr>
              <a:t>80</a:t>
            </a:r>
            <a:endParaRPr lang="en-US" sz="1200">
              <a:latin typeface="Arial" charset="0"/>
            </a:endParaRPr>
          </a:p>
        </p:txBody>
      </p:sp>
      <p:sp>
        <p:nvSpPr>
          <p:cNvPr id="123980" name="Rectangle 76"/>
          <p:cNvSpPr>
            <a:spLocks noChangeArrowheads="1"/>
          </p:cNvSpPr>
          <p:nvPr/>
        </p:nvSpPr>
        <p:spPr bwMode="auto">
          <a:xfrm>
            <a:off x="1131888" y="3475038"/>
            <a:ext cx="168275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200">
                <a:solidFill>
                  <a:srgbClr val="000000"/>
                </a:solidFill>
                <a:latin typeface="Arial" charset="0"/>
              </a:rPr>
              <a:t>75</a:t>
            </a:r>
            <a:endParaRPr lang="en-US" sz="1200">
              <a:latin typeface="Arial" charset="0"/>
            </a:endParaRPr>
          </a:p>
        </p:txBody>
      </p:sp>
      <p:sp>
        <p:nvSpPr>
          <p:cNvPr id="123981" name="Rectangle 77"/>
          <p:cNvSpPr>
            <a:spLocks noChangeArrowheads="1"/>
          </p:cNvSpPr>
          <p:nvPr/>
        </p:nvSpPr>
        <p:spPr bwMode="auto">
          <a:xfrm>
            <a:off x="1131888" y="3810000"/>
            <a:ext cx="168275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200">
                <a:solidFill>
                  <a:srgbClr val="000000"/>
                </a:solidFill>
                <a:latin typeface="Arial" charset="0"/>
              </a:rPr>
              <a:t>75</a:t>
            </a:r>
            <a:endParaRPr lang="en-US" sz="1200">
              <a:latin typeface="Arial" charset="0"/>
            </a:endParaRPr>
          </a:p>
        </p:txBody>
      </p:sp>
      <p:sp>
        <p:nvSpPr>
          <p:cNvPr id="123982" name="Rectangle 78"/>
          <p:cNvSpPr>
            <a:spLocks noChangeArrowheads="1"/>
          </p:cNvSpPr>
          <p:nvPr/>
        </p:nvSpPr>
        <p:spPr bwMode="auto">
          <a:xfrm>
            <a:off x="1131888" y="4160838"/>
            <a:ext cx="168275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200">
                <a:solidFill>
                  <a:srgbClr val="000000"/>
                </a:solidFill>
                <a:latin typeface="Arial" charset="0"/>
              </a:rPr>
              <a:t>65</a:t>
            </a:r>
            <a:endParaRPr lang="en-US" sz="1200">
              <a:latin typeface="Arial" charset="0"/>
            </a:endParaRPr>
          </a:p>
        </p:txBody>
      </p:sp>
      <p:sp>
        <p:nvSpPr>
          <p:cNvPr id="123983" name="Rectangle 79"/>
          <p:cNvSpPr>
            <a:spLocks noChangeArrowheads="1"/>
          </p:cNvSpPr>
          <p:nvPr/>
        </p:nvSpPr>
        <p:spPr bwMode="auto">
          <a:xfrm>
            <a:off x="1131888" y="4465638"/>
            <a:ext cx="168275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200">
                <a:solidFill>
                  <a:srgbClr val="000000"/>
                </a:solidFill>
                <a:latin typeface="Arial" charset="0"/>
              </a:rPr>
              <a:t>60</a:t>
            </a:r>
            <a:endParaRPr lang="en-US" sz="1200">
              <a:latin typeface="Arial" charset="0"/>
            </a:endParaRPr>
          </a:p>
        </p:txBody>
      </p:sp>
      <p:sp>
        <p:nvSpPr>
          <p:cNvPr id="123984" name="Rectangle 80"/>
          <p:cNvSpPr>
            <a:spLocks noChangeArrowheads="1"/>
          </p:cNvSpPr>
          <p:nvPr/>
        </p:nvSpPr>
        <p:spPr bwMode="auto">
          <a:xfrm>
            <a:off x="1131888" y="4846638"/>
            <a:ext cx="168275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200">
                <a:solidFill>
                  <a:srgbClr val="000000"/>
                </a:solidFill>
                <a:latin typeface="Arial" charset="0"/>
              </a:rPr>
              <a:t>55</a:t>
            </a:r>
            <a:endParaRPr lang="en-US" sz="1200">
              <a:latin typeface="Arial" charset="0"/>
            </a:endParaRPr>
          </a:p>
        </p:txBody>
      </p:sp>
      <p:sp>
        <p:nvSpPr>
          <p:cNvPr id="123985" name="Rectangle 81"/>
          <p:cNvSpPr>
            <a:spLocks noChangeArrowheads="1"/>
          </p:cNvSpPr>
          <p:nvPr/>
        </p:nvSpPr>
        <p:spPr bwMode="auto">
          <a:xfrm>
            <a:off x="1131888" y="5227638"/>
            <a:ext cx="168275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200">
                <a:solidFill>
                  <a:srgbClr val="000000"/>
                </a:solidFill>
                <a:latin typeface="Arial" charset="0"/>
              </a:rPr>
              <a:t>50</a:t>
            </a:r>
            <a:endParaRPr lang="en-US" sz="1200">
              <a:latin typeface="Arial" charset="0"/>
            </a:endParaRPr>
          </a:p>
        </p:txBody>
      </p:sp>
      <p:sp>
        <p:nvSpPr>
          <p:cNvPr id="123986" name="Rectangle 82"/>
          <p:cNvSpPr>
            <a:spLocks noChangeArrowheads="1"/>
          </p:cNvSpPr>
          <p:nvPr/>
        </p:nvSpPr>
        <p:spPr bwMode="auto">
          <a:xfrm>
            <a:off x="1131888" y="5532438"/>
            <a:ext cx="168275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200">
                <a:solidFill>
                  <a:srgbClr val="000000"/>
                </a:solidFill>
                <a:latin typeface="Arial" charset="0"/>
              </a:rPr>
              <a:t>45</a:t>
            </a:r>
            <a:endParaRPr lang="en-US" sz="1200">
              <a:latin typeface="Arial" charset="0"/>
            </a:endParaRPr>
          </a:p>
        </p:txBody>
      </p:sp>
      <p:sp>
        <p:nvSpPr>
          <p:cNvPr id="123987" name="Rectangle 83"/>
          <p:cNvSpPr>
            <a:spLocks noChangeArrowheads="1"/>
          </p:cNvSpPr>
          <p:nvPr/>
        </p:nvSpPr>
        <p:spPr bwMode="auto">
          <a:xfrm>
            <a:off x="1131888" y="5867400"/>
            <a:ext cx="168275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200">
                <a:solidFill>
                  <a:srgbClr val="000000"/>
                </a:solidFill>
                <a:latin typeface="Arial" charset="0"/>
              </a:rPr>
              <a:t>40</a:t>
            </a:r>
            <a:endParaRPr lang="en-US" sz="1200">
              <a:latin typeface="Arial" charset="0"/>
            </a:endParaRPr>
          </a:p>
        </p:txBody>
      </p:sp>
      <p:sp>
        <p:nvSpPr>
          <p:cNvPr id="124002" name="Rectangle 98"/>
          <p:cNvSpPr>
            <a:spLocks noChangeArrowheads="1"/>
          </p:cNvSpPr>
          <p:nvPr/>
        </p:nvSpPr>
        <p:spPr bwMode="auto">
          <a:xfrm rot="-5400000">
            <a:off x="729457" y="3783806"/>
            <a:ext cx="287338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400" b="1">
                <a:solidFill>
                  <a:srgbClr val="000000"/>
                </a:solidFill>
                <a:latin typeface="Arial" charset="0"/>
              </a:rPr>
              <a:t>Cm</a:t>
            </a:r>
            <a:endParaRPr lang="en-US" sz="1400" b="1">
              <a:latin typeface="Arial" charset="0"/>
            </a:endParaRPr>
          </a:p>
        </p:txBody>
      </p:sp>
      <p:sp>
        <p:nvSpPr>
          <p:cNvPr id="124004" name="Rectangle 100"/>
          <p:cNvSpPr>
            <a:spLocks noChangeArrowheads="1"/>
          </p:cNvSpPr>
          <p:nvPr/>
        </p:nvSpPr>
        <p:spPr bwMode="auto">
          <a:xfrm rot="-5400000">
            <a:off x="4672807" y="3401219"/>
            <a:ext cx="769937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400" b="1">
                <a:solidFill>
                  <a:srgbClr val="000000"/>
                </a:solidFill>
                <a:latin typeface="Arial" charset="0"/>
              </a:rPr>
              <a:t>Kilogram</a:t>
            </a:r>
            <a:endParaRPr lang="en-US" sz="1400" b="1">
              <a:latin typeface="Arial" charset="0"/>
            </a:endParaRPr>
          </a:p>
        </p:txBody>
      </p:sp>
      <p:sp>
        <p:nvSpPr>
          <p:cNvPr id="124006" name="Rectangle 102"/>
          <p:cNvSpPr>
            <a:spLocks noChangeArrowheads="1"/>
          </p:cNvSpPr>
          <p:nvPr/>
        </p:nvSpPr>
        <p:spPr bwMode="auto">
          <a:xfrm>
            <a:off x="5429250" y="6045200"/>
            <a:ext cx="84138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200">
                <a:solidFill>
                  <a:srgbClr val="000000"/>
                </a:solidFill>
                <a:latin typeface="Arial" charset="0"/>
              </a:rPr>
              <a:t>0</a:t>
            </a:r>
            <a:endParaRPr lang="en-US" sz="1200">
              <a:latin typeface="Arial" charset="0"/>
            </a:endParaRPr>
          </a:p>
        </p:txBody>
      </p:sp>
      <p:sp>
        <p:nvSpPr>
          <p:cNvPr id="124007" name="Rectangle 103"/>
          <p:cNvSpPr>
            <a:spLocks noChangeArrowheads="1"/>
          </p:cNvSpPr>
          <p:nvPr/>
        </p:nvSpPr>
        <p:spPr bwMode="auto">
          <a:xfrm>
            <a:off x="5734050" y="6045200"/>
            <a:ext cx="84138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200">
                <a:latin typeface="Arial" charset="0"/>
              </a:rPr>
              <a:t>3</a:t>
            </a:r>
          </a:p>
        </p:txBody>
      </p:sp>
      <p:sp>
        <p:nvSpPr>
          <p:cNvPr id="124008" name="Rectangle 104"/>
          <p:cNvSpPr>
            <a:spLocks noChangeArrowheads="1"/>
          </p:cNvSpPr>
          <p:nvPr/>
        </p:nvSpPr>
        <p:spPr bwMode="auto">
          <a:xfrm>
            <a:off x="6038850" y="6045200"/>
            <a:ext cx="84138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200">
                <a:latin typeface="Arial" charset="0"/>
              </a:rPr>
              <a:t>6</a:t>
            </a:r>
          </a:p>
        </p:txBody>
      </p:sp>
      <p:sp>
        <p:nvSpPr>
          <p:cNvPr id="124009" name="Rectangle 105"/>
          <p:cNvSpPr>
            <a:spLocks noChangeArrowheads="1"/>
          </p:cNvSpPr>
          <p:nvPr/>
        </p:nvSpPr>
        <p:spPr bwMode="auto">
          <a:xfrm>
            <a:off x="6343650" y="6045200"/>
            <a:ext cx="84138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200">
                <a:latin typeface="Arial" charset="0"/>
              </a:rPr>
              <a:t>9</a:t>
            </a:r>
          </a:p>
        </p:txBody>
      </p:sp>
      <p:sp>
        <p:nvSpPr>
          <p:cNvPr id="124010" name="Rectangle 106"/>
          <p:cNvSpPr>
            <a:spLocks noChangeArrowheads="1"/>
          </p:cNvSpPr>
          <p:nvPr/>
        </p:nvSpPr>
        <p:spPr bwMode="auto">
          <a:xfrm>
            <a:off x="6648450" y="6045200"/>
            <a:ext cx="169863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200">
                <a:latin typeface="Arial" charset="0"/>
              </a:rPr>
              <a:t>12</a:t>
            </a:r>
          </a:p>
        </p:txBody>
      </p:sp>
      <p:sp>
        <p:nvSpPr>
          <p:cNvPr id="124011" name="Rectangle 107"/>
          <p:cNvSpPr>
            <a:spLocks noChangeArrowheads="1"/>
          </p:cNvSpPr>
          <p:nvPr/>
        </p:nvSpPr>
        <p:spPr bwMode="auto">
          <a:xfrm>
            <a:off x="6953250" y="6045200"/>
            <a:ext cx="169863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200">
                <a:latin typeface="Arial" charset="0"/>
              </a:rPr>
              <a:t>15</a:t>
            </a:r>
          </a:p>
        </p:txBody>
      </p:sp>
      <p:sp>
        <p:nvSpPr>
          <p:cNvPr id="124012" name="Rectangle 108"/>
          <p:cNvSpPr>
            <a:spLocks noChangeArrowheads="1"/>
          </p:cNvSpPr>
          <p:nvPr/>
        </p:nvSpPr>
        <p:spPr bwMode="auto">
          <a:xfrm>
            <a:off x="7258050" y="6045200"/>
            <a:ext cx="169863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200">
                <a:latin typeface="Arial" charset="0"/>
              </a:rPr>
              <a:t>18</a:t>
            </a:r>
          </a:p>
        </p:txBody>
      </p:sp>
      <p:sp>
        <p:nvSpPr>
          <p:cNvPr id="124013" name="Rectangle 109"/>
          <p:cNvSpPr>
            <a:spLocks noChangeArrowheads="1"/>
          </p:cNvSpPr>
          <p:nvPr/>
        </p:nvSpPr>
        <p:spPr bwMode="auto">
          <a:xfrm>
            <a:off x="7562850" y="6045200"/>
            <a:ext cx="169863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200">
                <a:latin typeface="Arial" charset="0"/>
              </a:rPr>
              <a:t>21</a:t>
            </a:r>
          </a:p>
        </p:txBody>
      </p:sp>
      <p:sp>
        <p:nvSpPr>
          <p:cNvPr id="124014" name="Rectangle 110"/>
          <p:cNvSpPr>
            <a:spLocks noChangeArrowheads="1"/>
          </p:cNvSpPr>
          <p:nvPr/>
        </p:nvSpPr>
        <p:spPr bwMode="auto">
          <a:xfrm>
            <a:off x="7867650" y="6045200"/>
            <a:ext cx="169863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200">
                <a:solidFill>
                  <a:srgbClr val="000000"/>
                </a:solidFill>
                <a:latin typeface="Arial" charset="0"/>
              </a:rPr>
              <a:t>24</a:t>
            </a:r>
            <a:endParaRPr lang="en-US" sz="1200">
              <a:latin typeface="Arial" charset="0"/>
            </a:endParaRPr>
          </a:p>
        </p:txBody>
      </p:sp>
      <p:grpSp>
        <p:nvGrpSpPr>
          <p:cNvPr id="124015" name="Group 111"/>
          <p:cNvGrpSpPr>
            <a:grpSpLocks/>
          </p:cNvGrpSpPr>
          <p:nvPr/>
        </p:nvGrpSpPr>
        <p:grpSpPr bwMode="auto">
          <a:xfrm>
            <a:off x="1390650" y="1466850"/>
            <a:ext cx="2438400" cy="4524375"/>
            <a:chOff x="996" y="924"/>
            <a:chExt cx="1536" cy="2850"/>
          </a:xfrm>
        </p:grpSpPr>
        <p:sp>
          <p:nvSpPr>
            <p:cNvPr id="124016" name="Line 112"/>
            <p:cNvSpPr>
              <a:spLocks noChangeShapeType="1"/>
            </p:cNvSpPr>
            <p:nvPr/>
          </p:nvSpPr>
          <p:spPr bwMode="auto">
            <a:xfrm>
              <a:off x="996" y="924"/>
              <a:ext cx="1536" cy="0"/>
            </a:xfrm>
            <a:prstGeom prst="line">
              <a:avLst/>
            </a:prstGeom>
            <a:noFill/>
            <a:ln w="12700">
              <a:solidFill>
                <a:srgbClr val="66CC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124017" name="Line 113"/>
            <p:cNvSpPr>
              <a:spLocks noChangeShapeType="1"/>
            </p:cNvSpPr>
            <p:nvPr/>
          </p:nvSpPr>
          <p:spPr bwMode="auto">
            <a:xfrm>
              <a:off x="996" y="1152"/>
              <a:ext cx="1536" cy="0"/>
            </a:xfrm>
            <a:prstGeom prst="line">
              <a:avLst/>
            </a:prstGeom>
            <a:noFill/>
            <a:ln w="12700">
              <a:solidFill>
                <a:srgbClr val="66CC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124018" name="Line 114"/>
            <p:cNvSpPr>
              <a:spLocks noChangeShapeType="1"/>
            </p:cNvSpPr>
            <p:nvPr/>
          </p:nvSpPr>
          <p:spPr bwMode="auto">
            <a:xfrm>
              <a:off x="996" y="1374"/>
              <a:ext cx="1536" cy="0"/>
            </a:xfrm>
            <a:prstGeom prst="line">
              <a:avLst/>
            </a:prstGeom>
            <a:noFill/>
            <a:ln w="12700">
              <a:solidFill>
                <a:srgbClr val="66CC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124019" name="Line 115"/>
            <p:cNvSpPr>
              <a:spLocks noChangeShapeType="1"/>
            </p:cNvSpPr>
            <p:nvPr/>
          </p:nvSpPr>
          <p:spPr bwMode="auto">
            <a:xfrm>
              <a:off x="996" y="1584"/>
              <a:ext cx="1536" cy="0"/>
            </a:xfrm>
            <a:prstGeom prst="line">
              <a:avLst/>
            </a:prstGeom>
            <a:noFill/>
            <a:ln w="12700">
              <a:solidFill>
                <a:srgbClr val="66CC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124020" name="Line 116"/>
            <p:cNvSpPr>
              <a:spLocks noChangeShapeType="1"/>
            </p:cNvSpPr>
            <p:nvPr/>
          </p:nvSpPr>
          <p:spPr bwMode="auto">
            <a:xfrm>
              <a:off x="996" y="1806"/>
              <a:ext cx="1536" cy="0"/>
            </a:xfrm>
            <a:prstGeom prst="line">
              <a:avLst/>
            </a:prstGeom>
            <a:noFill/>
            <a:ln w="12700">
              <a:solidFill>
                <a:srgbClr val="66CC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124021" name="Line 117"/>
            <p:cNvSpPr>
              <a:spLocks noChangeShapeType="1"/>
            </p:cNvSpPr>
            <p:nvPr/>
          </p:nvSpPr>
          <p:spPr bwMode="auto">
            <a:xfrm>
              <a:off x="996" y="2028"/>
              <a:ext cx="1536" cy="0"/>
            </a:xfrm>
            <a:prstGeom prst="line">
              <a:avLst/>
            </a:prstGeom>
            <a:noFill/>
            <a:ln w="12700">
              <a:solidFill>
                <a:srgbClr val="66CC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124022" name="Line 118"/>
            <p:cNvSpPr>
              <a:spLocks noChangeShapeType="1"/>
            </p:cNvSpPr>
            <p:nvPr/>
          </p:nvSpPr>
          <p:spPr bwMode="auto">
            <a:xfrm>
              <a:off x="996" y="2244"/>
              <a:ext cx="1536" cy="0"/>
            </a:xfrm>
            <a:prstGeom prst="line">
              <a:avLst/>
            </a:prstGeom>
            <a:noFill/>
            <a:ln w="12700">
              <a:solidFill>
                <a:srgbClr val="66CC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124023" name="Line 119"/>
            <p:cNvSpPr>
              <a:spLocks noChangeShapeType="1"/>
            </p:cNvSpPr>
            <p:nvPr/>
          </p:nvSpPr>
          <p:spPr bwMode="auto">
            <a:xfrm>
              <a:off x="996" y="2460"/>
              <a:ext cx="1536" cy="0"/>
            </a:xfrm>
            <a:prstGeom prst="line">
              <a:avLst/>
            </a:prstGeom>
            <a:noFill/>
            <a:ln w="12700">
              <a:solidFill>
                <a:srgbClr val="66CC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124024" name="Line 120"/>
            <p:cNvSpPr>
              <a:spLocks noChangeShapeType="1"/>
            </p:cNvSpPr>
            <p:nvPr/>
          </p:nvSpPr>
          <p:spPr bwMode="auto">
            <a:xfrm>
              <a:off x="996" y="2682"/>
              <a:ext cx="1536" cy="0"/>
            </a:xfrm>
            <a:prstGeom prst="line">
              <a:avLst/>
            </a:prstGeom>
            <a:noFill/>
            <a:ln w="12700">
              <a:solidFill>
                <a:srgbClr val="66CC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124025" name="Line 121"/>
            <p:cNvSpPr>
              <a:spLocks noChangeShapeType="1"/>
            </p:cNvSpPr>
            <p:nvPr/>
          </p:nvSpPr>
          <p:spPr bwMode="auto">
            <a:xfrm>
              <a:off x="996" y="2898"/>
              <a:ext cx="1536" cy="0"/>
            </a:xfrm>
            <a:prstGeom prst="line">
              <a:avLst/>
            </a:prstGeom>
            <a:noFill/>
            <a:ln w="12700">
              <a:solidFill>
                <a:srgbClr val="66CC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124026" name="Line 122"/>
            <p:cNvSpPr>
              <a:spLocks noChangeShapeType="1"/>
            </p:cNvSpPr>
            <p:nvPr/>
          </p:nvSpPr>
          <p:spPr bwMode="auto">
            <a:xfrm>
              <a:off x="996" y="3114"/>
              <a:ext cx="1536" cy="0"/>
            </a:xfrm>
            <a:prstGeom prst="line">
              <a:avLst/>
            </a:prstGeom>
            <a:noFill/>
            <a:ln w="12700">
              <a:solidFill>
                <a:srgbClr val="66CC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124027" name="Line 123"/>
            <p:cNvSpPr>
              <a:spLocks noChangeShapeType="1"/>
            </p:cNvSpPr>
            <p:nvPr/>
          </p:nvSpPr>
          <p:spPr bwMode="auto">
            <a:xfrm>
              <a:off x="996" y="3336"/>
              <a:ext cx="1536" cy="0"/>
            </a:xfrm>
            <a:prstGeom prst="line">
              <a:avLst/>
            </a:prstGeom>
            <a:noFill/>
            <a:ln w="12700">
              <a:solidFill>
                <a:srgbClr val="66CC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124028" name="Line 124"/>
            <p:cNvSpPr>
              <a:spLocks noChangeShapeType="1"/>
            </p:cNvSpPr>
            <p:nvPr/>
          </p:nvSpPr>
          <p:spPr bwMode="auto">
            <a:xfrm>
              <a:off x="996" y="3552"/>
              <a:ext cx="1536" cy="0"/>
            </a:xfrm>
            <a:prstGeom prst="line">
              <a:avLst/>
            </a:prstGeom>
            <a:noFill/>
            <a:ln w="12700">
              <a:solidFill>
                <a:srgbClr val="66CC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124029" name="Line 125"/>
            <p:cNvSpPr>
              <a:spLocks noChangeShapeType="1"/>
            </p:cNvSpPr>
            <p:nvPr/>
          </p:nvSpPr>
          <p:spPr bwMode="auto">
            <a:xfrm>
              <a:off x="996" y="3774"/>
              <a:ext cx="1536" cy="0"/>
            </a:xfrm>
            <a:prstGeom prst="line">
              <a:avLst/>
            </a:prstGeom>
            <a:noFill/>
            <a:ln w="12700">
              <a:solidFill>
                <a:srgbClr val="66CC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</p:grpSp>
      <p:sp>
        <p:nvSpPr>
          <p:cNvPr id="124030" name="Line 126"/>
          <p:cNvSpPr>
            <a:spLocks noChangeShapeType="1"/>
          </p:cNvSpPr>
          <p:nvPr/>
        </p:nvSpPr>
        <p:spPr bwMode="auto">
          <a:xfrm>
            <a:off x="1706563" y="1457325"/>
            <a:ext cx="0" cy="4524375"/>
          </a:xfrm>
          <a:prstGeom prst="line">
            <a:avLst/>
          </a:prstGeom>
          <a:noFill/>
          <a:ln w="12700">
            <a:solidFill>
              <a:srgbClr val="66CC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124031" name="Line 127"/>
          <p:cNvSpPr>
            <a:spLocks noChangeShapeType="1"/>
          </p:cNvSpPr>
          <p:nvPr/>
        </p:nvSpPr>
        <p:spPr bwMode="auto">
          <a:xfrm>
            <a:off x="2011363" y="1457325"/>
            <a:ext cx="0" cy="4524375"/>
          </a:xfrm>
          <a:prstGeom prst="line">
            <a:avLst/>
          </a:prstGeom>
          <a:noFill/>
          <a:ln w="12700">
            <a:solidFill>
              <a:srgbClr val="66CC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124032" name="Line 128"/>
          <p:cNvSpPr>
            <a:spLocks noChangeShapeType="1"/>
          </p:cNvSpPr>
          <p:nvPr/>
        </p:nvSpPr>
        <p:spPr bwMode="auto">
          <a:xfrm>
            <a:off x="2297113" y="1457325"/>
            <a:ext cx="0" cy="4524375"/>
          </a:xfrm>
          <a:prstGeom prst="line">
            <a:avLst/>
          </a:prstGeom>
          <a:noFill/>
          <a:ln w="12700">
            <a:solidFill>
              <a:srgbClr val="66CC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124033" name="Line 129"/>
          <p:cNvSpPr>
            <a:spLocks noChangeShapeType="1"/>
          </p:cNvSpPr>
          <p:nvPr/>
        </p:nvSpPr>
        <p:spPr bwMode="auto">
          <a:xfrm>
            <a:off x="2582863" y="1457325"/>
            <a:ext cx="0" cy="4524375"/>
          </a:xfrm>
          <a:prstGeom prst="line">
            <a:avLst/>
          </a:prstGeom>
          <a:noFill/>
          <a:ln w="12700">
            <a:solidFill>
              <a:srgbClr val="66CC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124034" name="Line 130"/>
          <p:cNvSpPr>
            <a:spLocks noChangeShapeType="1"/>
          </p:cNvSpPr>
          <p:nvPr/>
        </p:nvSpPr>
        <p:spPr bwMode="auto">
          <a:xfrm>
            <a:off x="2895600" y="1457325"/>
            <a:ext cx="0" cy="4524375"/>
          </a:xfrm>
          <a:prstGeom prst="line">
            <a:avLst/>
          </a:prstGeom>
          <a:noFill/>
          <a:ln w="12700">
            <a:solidFill>
              <a:srgbClr val="66CC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124035" name="Line 131"/>
          <p:cNvSpPr>
            <a:spLocks noChangeShapeType="1"/>
          </p:cNvSpPr>
          <p:nvPr/>
        </p:nvSpPr>
        <p:spPr bwMode="auto">
          <a:xfrm>
            <a:off x="3200400" y="1457325"/>
            <a:ext cx="0" cy="4524375"/>
          </a:xfrm>
          <a:prstGeom prst="line">
            <a:avLst/>
          </a:prstGeom>
          <a:noFill/>
          <a:ln w="12700">
            <a:solidFill>
              <a:srgbClr val="66CC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124036" name="Line 132"/>
          <p:cNvSpPr>
            <a:spLocks noChangeShapeType="1"/>
          </p:cNvSpPr>
          <p:nvPr/>
        </p:nvSpPr>
        <p:spPr bwMode="auto">
          <a:xfrm>
            <a:off x="3486150" y="1457325"/>
            <a:ext cx="0" cy="4524375"/>
          </a:xfrm>
          <a:prstGeom prst="line">
            <a:avLst/>
          </a:prstGeom>
          <a:noFill/>
          <a:ln w="12700">
            <a:solidFill>
              <a:srgbClr val="66CC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124037" name="Freeform 133"/>
          <p:cNvSpPr>
            <a:spLocks/>
          </p:cNvSpPr>
          <p:nvPr/>
        </p:nvSpPr>
        <p:spPr bwMode="auto">
          <a:xfrm>
            <a:off x="1389063" y="2247900"/>
            <a:ext cx="2428875" cy="2867025"/>
          </a:xfrm>
          <a:custGeom>
            <a:avLst/>
            <a:gdLst>
              <a:gd name="T0" fmla="*/ 22 w 1530"/>
              <a:gd name="T1" fmla="*/ 1592 h 1806"/>
              <a:gd name="T2" fmla="*/ 55 w 1530"/>
              <a:gd name="T3" fmla="*/ 1503 h 1806"/>
              <a:gd name="T4" fmla="*/ 115 w 1530"/>
              <a:gd name="T5" fmla="*/ 1380 h 1806"/>
              <a:gd name="T6" fmla="*/ 229 w 1530"/>
              <a:gd name="T7" fmla="*/ 1182 h 1806"/>
              <a:gd name="T8" fmla="*/ 373 w 1530"/>
              <a:gd name="T9" fmla="*/ 990 h 1806"/>
              <a:gd name="T10" fmla="*/ 525 w 1530"/>
              <a:gd name="T11" fmla="*/ 810 h 1806"/>
              <a:gd name="T12" fmla="*/ 673 w 1530"/>
              <a:gd name="T13" fmla="*/ 654 h 1806"/>
              <a:gd name="T14" fmla="*/ 877 w 1530"/>
              <a:gd name="T15" fmla="*/ 480 h 1806"/>
              <a:gd name="T16" fmla="*/ 1027 w 1530"/>
              <a:gd name="T17" fmla="*/ 366 h 1806"/>
              <a:gd name="T18" fmla="*/ 1186 w 1530"/>
              <a:gd name="T19" fmla="*/ 240 h 1806"/>
              <a:gd name="T20" fmla="*/ 1362 w 1530"/>
              <a:gd name="T21" fmla="*/ 110 h 1806"/>
              <a:gd name="T22" fmla="*/ 1489 w 1530"/>
              <a:gd name="T23" fmla="*/ 24 h 1806"/>
              <a:gd name="T24" fmla="*/ 1525 w 1530"/>
              <a:gd name="T25" fmla="*/ 0 h 1806"/>
              <a:gd name="T26" fmla="*/ 1530 w 1530"/>
              <a:gd name="T27" fmla="*/ 120 h 1806"/>
              <a:gd name="T28" fmla="*/ 1351 w 1530"/>
              <a:gd name="T29" fmla="*/ 270 h 1806"/>
              <a:gd name="T30" fmla="*/ 1051 w 1530"/>
              <a:gd name="T31" fmla="*/ 468 h 1806"/>
              <a:gd name="T32" fmla="*/ 793 w 1530"/>
              <a:gd name="T33" fmla="*/ 678 h 1806"/>
              <a:gd name="T34" fmla="*/ 657 w 1530"/>
              <a:gd name="T35" fmla="*/ 822 h 1806"/>
              <a:gd name="T36" fmla="*/ 540 w 1530"/>
              <a:gd name="T37" fmla="*/ 941 h 1806"/>
              <a:gd name="T38" fmla="*/ 396 w 1530"/>
              <a:gd name="T39" fmla="*/ 1109 h 1806"/>
              <a:gd name="T40" fmla="*/ 277 w 1530"/>
              <a:gd name="T41" fmla="*/ 1253 h 1806"/>
              <a:gd name="T42" fmla="*/ 187 w 1530"/>
              <a:gd name="T43" fmla="*/ 1416 h 1806"/>
              <a:gd name="T44" fmla="*/ 67 w 1530"/>
              <a:gd name="T45" fmla="*/ 1662 h 1806"/>
              <a:gd name="T46" fmla="*/ 1 w 1530"/>
              <a:gd name="T47" fmla="*/ 1806 h 1806"/>
              <a:gd name="T48" fmla="*/ 0 w 1530"/>
              <a:gd name="T49" fmla="*/ 1646 h 18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530" h="1806">
                <a:moveTo>
                  <a:pt x="22" y="1592"/>
                </a:moveTo>
                <a:lnTo>
                  <a:pt x="55" y="1503"/>
                </a:lnTo>
                <a:lnTo>
                  <a:pt x="115" y="1380"/>
                </a:lnTo>
                <a:lnTo>
                  <a:pt x="229" y="1182"/>
                </a:lnTo>
                <a:lnTo>
                  <a:pt x="373" y="990"/>
                </a:lnTo>
                <a:lnTo>
                  <a:pt x="525" y="810"/>
                </a:lnTo>
                <a:lnTo>
                  <a:pt x="673" y="654"/>
                </a:lnTo>
                <a:lnTo>
                  <a:pt x="877" y="480"/>
                </a:lnTo>
                <a:lnTo>
                  <a:pt x="1027" y="366"/>
                </a:lnTo>
                <a:lnTo>
                  <a:pt x="1186" y="240"/>
                </a:lnTo>
                <a:lnTo>
                  <a:pt x="1362" y="110"/>
                </a:lnTo>
                <a:lnTo>
                  <a:pt x="1489" y="24"/>
                </a:lnTo>
                <a:lnTo>
                  <a:pt x="1525" y="0"/>
                </a:lnTo>
                <a:lnTo>
                  <a:pt x="1530" y="120"/>
                </a:lnTo>
                <a:lnTo>
                  <a:pt x="1351" y="270"/>
                </a:lnTo>
                <a:lnTo>
                  <a:pt x="1051" y="468"/>
                </a:lnTo>
                <a:lnTo>
                  <a:pt x="793" y="678"/>
                </a:lnTo>
                <a:lnTo>
                  <a:pt x="657" y="822"/>
                </a:lnTo>
                <a:lnTo>
                  <a:pt x="540" y="941"/>
                </a:lnTo>
                <a:lnTo>
                  <a:pt x="396" y="1109"/>
                </a:lnTo>
                <a:lnTo>
                  <a:pt x="277" y="1253"/>
                </a:lnTo>
                <a:lnTo>
                  <a:pt x="187" y="1416"/>
                </a:lnTo>
                <a:lnTo>
                  <a:pt x="67" y="1662"/>
                </a:lnTo>
                <a:lnTo>
                  <a:pt x="1" y="1806"/>
                </a:lnTo>
                <a:lnTo>
                  <a:pt x="0" y="1646"/>
                </a:lnTo>
              </a:path>
            </a:pathLst>
          </a:custGeom>
          <a:solidFill>
            <a:srgbClr val="FFDFB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124038" name="Freeform 134"/>
          <p:cNvSpPr>
            <a:spLocks/>
          </p:cNvSpPr>
          <p:nvPr/>
        </p:nvSpPr>
        <p:spPr bwMode="auto">
          <a:xfrm>
            <a:off x="1390650" y="2413000"/>
            <a:ext cx="2430463" cy="3043238"/>
          </a:xfrm>
          <a:custGeom>
            <a:avLst/>
            <a:gdLst>
              <a:gd name="T0" fmla="*/ 6 w 1530"/>
              <a:gd name="T1" fmla="*/ 1684 h 1917"/>
              <a:gd name="T2" fmla="*/ 72 w 1530"/>
              <a:gd name="T3" fmla="*/ 1546 h 1917"/>
              <a:gd name="T4" fmla="*/ 138 w 1530"/>
              <a:gd name="T5" fmla="*/ 1378 h 1917"/>
              <a:gd name="T6" fmla="*/ 252 w 1530"/>
              <a:gd name="T7" fmla="*/ 1180 h 1917"/>
              <a:gd name="T8" fmla="*/ 396 w 1530"/>
              <a:gd name="T9" fmla="*/ 988 h 1917"/>
              <a:gd name="T10" fmla="*/ 696 w 1530"/>
              <a:gd name="T11" fmla="*/ 652 h 1917"/>
              <a:gd name="T12" fmla="*/ 900 w 1530"/>
              <a:gd name="T13" fmla="*/ 478 h 1917"/>
              <a:gd name="T14" fmla="*/ 1050 w 1530"/>
              <a:gd name="T15" fmla="*/ 364 h 1917"/>
              <a:gd name="T16" fmla="*/ 1218 w 1530"/>
              <a:gd name="T17" fmla="*/ 244 h 1917"/>
              <a:gd name="T18" fmla="*/ 1392 w 1530"/>
              <a:gd name="T19" fmla="*/ 112 h 1917"/>
              <a:gd name="T20" fmla="*/ 1512 w 1530"/>
              <a:gd name="T21" fmla="*/ 22 h 1917"/>
              <a:gd name="T22" fmla="*/ 1530 w 1530"/>
              <a:gd name="T23" fmla="*/ 0 h 1917"/>
              <a:gd name="T24" fmla="*/ 1530 w 1530"/>
              <a:gd name="T25" fmla="*/ 400 h 1917"/>
              <a:gd name="T26" fmla="*/ 1347 w 1530"/>
              <a:gd name="T27" fmla="*/ 508 h 1917"/>
              <a:gd name="T28" fmla="*/ 1077 w 1530"/>
              <a:gd name="T29" fmla="*/ 688 h 1917"/>
              <a:gd name="T30" fmla="*/ 894 w 1530"/>
              <a:gd name="T31" fmla="*/ 814 h 1917"/>
              <a:gd name="T32" fmla="*/ 717 w 1530"/>
              <a:gd name="T33" fmla="*/ 946 h 1917"/>
              <a:gd name="T34" fmla="*/ 591 w 1530"/>
              <a:gd name="T35" fmla="*/ 1041 h 1917"/>
              <a:gd name="T36" fmla="*/ 552 w 1530"/>
              <a:gd name="T37" fmla="*/ 1080 h 1917"/>
              <a:gd name="T38" fmla="*/ 435 w 1530"/>
              <a:gd name="T39" fmla="*/ 1194 h 1917"/>
              <a:gd name="T40" fmla="*/ 326 w 1530"/>
              <a:gd name="T41" fmla="*/ 1323 h 1917"/>
              <a:gd name="T42" fmla="*/ 228 w 1530"/>
              <a:gd name="T43" fmla="*/ 1450 h 1917"/>
              <a:gd name="T44" fmla="*/ 114 w 1530"/>
              <a:gd name="T45" fmla="*/ 1672 h 1917"/>
              <a:gd name="T46" fmla="*/ 0 w 1530"/>
              <a:gd name="T47" fmla="*/ 1917 h 1917"/>
              <a:gd name="T48" fmla="*/ 6 w 1530"/>
              <a:gd name="T49" fmla="*/ 1648 h 19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530" h="1917">
                <a:moveTo>
                  <a:pt x="6" y="1684"/>
                </a:moveTo>
                <a:lnTo>
                  <a:pt x="72" y="1546"/>
                </a:lnTo>
                <a:lnTo>
                  <a:pt x="138" y="1378"/>
                </a:lnTo>
                <a:lnTo>
                  <a:pt x="252" y="1180"/>
                </a:lnTo>
                <a:lnTo>
                  <a:pt x="396" y="988"/>
                </a:lnTo>
                <a:lnTo>
                  <a:pt x="696" y="652"/>
                </a:lnTo>
                <a:lnTo>
                  <a:pt x="900" y="478"/>
                </a:lnTo>
                <a:lnTo>
                  <a:pt x="1050" y="364"/>
                </a:lnTo>
                <a:lnTo>
                  <a:pt x="1218" y="244"/>
                </a:lnTo>
                <a:lnTo>
                  <a:pt x="1392" y="112"/>
                </a:lnTo>
                <a:lnTo>
                  <a:pt x="1512" y="22"/>
                </a:lnTo>
                <a:lnTo>
                  <a:pt x="1530" y="0"/>
                </a:lnTo>
                <a:lnTo>
                  <a:pt x="1530" y="400"/>
                </a:lnTo>
                <a:lnTo>
                  <a:pt x="1347" y="508"/>
                </a:lnTo>
                <a:lnTo>
                  <a:pt x="1077" y="688"/>
                </a:lnTo>
                <a:lnTo>
                  <a:pt x="894" y="814"/>
                </a:lnTo>
                <a:lnTo>
                  <a:pt x="717" y="946"/>
                </a:lnTo>
                <a:lnTo>
                  <a:pt x="591" y="1041"/>
                </a:lnTo>
                <a:lnTo>
                  <a:pt x="552" y="1080"/>
                </a:lnTo>
                <a:lnTo>
                  <a:pt x="435" y="1194"/>
                </a:lnTo>
                <a:lnTo>
                  <a:pt x="326" y="1323"/>
                </a:lnTo>
                <a:lnTo>
                  <a:pt x="228" y="1450"/>
                </a:lnTo>
                <a:lnTo>
                  <a:pt x="114" y="1672"/>
                </a:lnTo>
                <a:lnTo>
                  <a:pt x="0" y="1917"/>
                </a:lnTo>
                <a:lnTo>
                  <a:pt x="6" y="1648"/>
                </a:lnTo>
              </a:path>
            </a:pathLst>
          </a:custGeom>
          <a:solidFill>
            <a:srgbClr val="FFCC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124039" name="Freeform 135"/>
          <p:cNvSpPr>
            <a:spLocks/>
          </p:cNvSpPr>
          <p:nvPr/>
        </p:nvSpPr>
        <p:spPr bwMode="auto">
          <a:xfrm>
            <a:off x="1389063" y="2994025"/>
            <a:ext cx="2435225" cy="2520950"/>
          </a:xfrm>
          <a:custGeom>
            <a:avLst/>
            <a:gdLst>
              <a:gd name="T0" fmla="*/ 1 w 1534"/>
              <a:gd name="T1" fmla="*/ 1533 h 1588"/>
              <a:gd name="T2" fmla="*/ 67 w 1534"/>
              <a:gd name="T3" fmla="*/ 1407 h 1588"/>
              <a:gd name="T4" fmla="*/ 133 w 1534"/>
              <a:gd name="T5" fmla="*/ 1254 h 1588"/>
              <a:gd name="T6" fmla="*/ 241 w 1534"/>
              <a:gd name="T7" fmla="*/ 1056 h 1588"/>
              <a:gd name="T8" fmla="*/ 373 w 1534"/>
              <a:gd name="T9" fmla="*/ 892 h 1588"/>
              <a:gd name="T10" fmla="*/ 517 w 1534"/>
              <a:gd name="T11" fmla="*/ 730 h 1588"/>
              <a:gd name="T12" fmla="*/ 682 w 1534"/>
              <a:gd name="T13" fmla="*/ 589 h 1588"/>
              <a:gd name="T14" fmla="*/ 894 w 1534"/>
              <a:gd name="T15" fmla="*/ 429 h 1588"/>
              <a:gd name="T16" fmla="*/ 1045 w 1534"/>
              <a:gd name="T17" fmla="*/ 331 h 1588"/>
              <a:gd name="T18" fmla="*/ 1213 w 1534"/>
              <a:gd name="T19" fmla="*/ 222 h 1588"/>
              <a:gd name="T20" fmla="*/ 1387 w 1534"/>
              <a:gd name="T21" fmla="*/ 102 h 1588"/>
              <a:gd name="T22" fmla="*/ 1507 w 1534"/>
              <a:gd name="T23" fmla="*/ 20 h 1588"/>
              <a:gd name="T24" fmla="*/ 1533 w 1534"/>
              <a:gd name="T25" fmla="*/ 0 h 1588"/>
              <a:gd name="T26" fmla="*/ 1534 w 1534"/>
              <a:gd name="T27" fmla="*/ 108 h 1588"/>
              <a:gd name="T28" fmla="*/ 1351 w 1534"/>
              <a:gd name="T29" fmla="*/ 216 h 1588"/>
              <a:gd name="T30" fmla="*/ 1027 w 1534"/>
              <a:gd name="T31" fmla="*/ 412 h 1588"/>
              <a:gd name="T32" fmla="*/ 775 w 1534"/>
              <a:gd name="T33" fmla="*/ 586 h 1588"/>
              <a:gd name="T34" fmla="*/ 601 w 1534"/>
              <a:gd name="T35" fmla="*/ 736 h 1588"/>
              <a:gd name="T36" fmla="*/ 481 w 1534"/>
              <a:gd name="T37" fmla="*/ 850 h 1588"/>
              <a:gd name="T38" fmla="*/ 349 w 1534"/>
              <a:gd name="T39" fmla="*/ 1000 h 1588"/>
              <a:gd name="T40" fmla="*/ 229 w 1534"/>
              <a:gd name="T41" fmla="*/ 1156 h 1588"/>
              <a:gd name="T42" fmla="*/ 169 w 1534"/>
              <a:gd name="T43" fmla="*/ 1264 h 1588"/>
              <a:gd name="T44" fmla="*/ 55 w 1534"/>
              <a:gd name="T45" fmla="*/ 1486 h 1588"/>
              <a:gd name="T46" fmla="*/ 0 w 1534"/>
              <a:gd name="T47" fmla="*/ 1588 h 1588"/>
              <a:gd name="T48" fmla="*/ 1 w 1534"/>
              <a:gd name="T49" fmla="*/ 1500 h 15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534" h="1588">
                <a:moveTo>
                  <a:pt x="1" y="1533"/>
                </a:moveTo>
                <a:lnTo>
                  <a:pt x="67" y="1407"/>
                </a:lnTo>
                <a:lnTo>
                  <a:pt x="133" y="1254"/>
                </a:lnTo>
                <a:lnTo>
                  <a:pt x="241" y="1056"/>
                </a:lnTo>
                <a:lnTo>
                  <a:pt x="373" y="892"/>
                </a:lnTo>
                <a:lnTo>
                  <a:pt x="517" y="730"/>
                </a:lnTo>
                <a:lnTo>
                  <a:pt x="682" y="589"/>
                </a:lnTo>
                <a:lnTo>
                  <a:pt x="894" y="429"/>
                </a:lnTo>
                <a:lnTo>
                  <a:pt x="1045" y="331"/>
                </a:lnTo>
                <a:lnTo>
                  <a:pt x="1213" y="222"/>
                </a:lnTo>
                <a:lnTo>
                  <a:pt x="1387" y="102"/>
                </a:lnTo>
                <a:lnTo>
                  <a:pt x="1507" y="20"/>
                </a:lnTo>
                <a:lnTo>
                  <a:pt x="1533" y="0"/>
                </a:lnTo>
                <a:lnTo>
                  <a:pt x="1534" y="108"/>
                </a:lnTo>
                <a:lnTo>
                  <a:pt x="1351" y="216"/>
                </a:lnTo>
                <a:lnTo>
                  <a:pt x="1027" y="412"/>
                </a:lnTo>
                <a:lnTo>
                  <a:pt x="775" y="586"/>
                </a:lnTo>
                <a:lnTo>
                  <a:pt x="601" y="736"/>
                </a:lnTo>
                <a:lnTo>
                  <a:pt x="481" y="850"/>
                </a:lnTo>
                <a:lnTo>
                  <a:pt x="349" y="1000"/>
                </a:lnTo>
                <a:lnTo>
                  <a:pt x="229" y="1156"/>
                </a:lnTo>
                <a:lnTo>
                  <a:pt x="169" y="1264"/>
                </a:lnTo>
                <a:lnTo>
                  <a:pt x="55" y="1486"/>
                </a:lnTo>
                <a:lnTo>
                  <a:pt x="0" y="1588"/>
                </a:lnTo>
                <a:lnTo>
                  <a:pt x="1" y="1500"/>
                </a:lnTo>
              </a:path>
            </a:pathLst>
          </a:cu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124040" name="Freeform 136"/>
          <p:cNvSpPr>
            <a:spLocks/>
          </p:cNvSpPr>
          <p:nvPr/>
        </p:nvSpPr>
        <p:spPr bwMode="auto">
          <a:xfrm>
            <a:off x="1401763" y="2786063"/>
            <a:ext cx="2416175" cy="2424112"/>
          </a:xfrm>
          <a:custGeom>
            <a:avLst/>
            <a:gdLst>
              <a:gd name="T0" fmla="*/ 0 w 1523"/>
              <a:gd name="T1" fmla="*/ 1527 h 1527"/>
              <a:gd name="T2" fmla="*/ 90 w 1523"/>
              <a:gd name="T3" fmla="*/ 1325 h 1527"/>
              <a:gd name="T4" fmla="*/ 204 w 1523"/>
              <a:gd name="T5" fmla="*/ 1119 h 1527"/>
              <a:gd name="T6" fmla="*/ 390 w 1523"/>
              <a:gd name="T7" fmla="*/ 879 h 1527"/>
              <a:gd name="T8" fmla="*/ 582 w 1523"/>
              <a:gd name="T9" fmla="*/ 675 h 1527"/>
              <a:gd name="T10" fmla="*/ 750 w 1523"/>
              <a:gd name="T11" fmla="*/ 525 h 1527"/>
              <a:gd name="T12" fmla="*/ 870 w 1523"/>
              <a:gd name="T13" fmla="*/ 423 h 1527"/>
              <a:gd name="T14" fmla="*/ 1136 w 1523"/>
              <a:gd name="T15" fmla="*/ 230 h 1527"/>
              <a:gd name="T16" fmla="*/ 1388 w 1523"/>
              <a:gd name="T17" fmla="*/ 69 h 1527"/>
              <a:gd name="T18" fmla="*/ 1523 w 1523"/>
              <a:gd name="T19" fmla="*/ 0 h 15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523" h="1527">
                <a:moveTo>
                  <a:pt x="0" y="1527"/>
                </a:moveTo>
                <a:lnTo>
                  <a:pt x="90" y="1325"/>
                </a:lnTo>
                <a:lnTo>
                  <a:pt x="204" y="1119"/>
                </a:lnTo>
                <a:lnTo>
                  <a:pt x="390" y="879"/>
                </a:lnTo>
                <a:lnTo>
                  <a:pt x="582" y="675"/>
                </a:lnTo>
                <a:lnTo>
                  <a:pt x="750" y="525"/>
                </a:lnTo>
                <a:lnTo>
                  <a:pt x="870" y="423"/>
                </a:lnTo>
                <a:lnTo>
                  <a:pt x="1136" y="230"/>
                </a:lnTo>
                <a:lnTo>
                  <a:pt x="1388" y="69"/>
                </a:lnTo>
                <a:lnTo>
                  <a:pt x="1523" y="0"/>
                </a:lnTo>
              </a:path>
            </a:pathLst>
          </a:custGeom>
          <a:noFill/>
          <a:ln w="28575" cap="flat" cmpd="sng">
            <a:solidFill>
              <a:srgbClr val="9966FF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124041" name="Freeform 137"/>
          <p:cNvSpPr>
            <a:spLocks/>
          </p:cNvSpPr>
          <p:nvPr/>
        </p:nvSpPr>
        <p:spPr bwMode="auto">
          <a:xfrm>
            <a:off x="1401763" y="2641600"/>
            <a:ext cx="2413000" cy="2454275"/>
          </a:xfrm>
          <a:custGeom>
            <a:avLst/>
            <a:gdLst>
              <a:gd name="T0" fmla="*/ 0 w 1521"/>
              <a:gd name="T1" fmla="*/ 1546 h 1546"/>
              <a:gd name="T2" fmla="*/ 96 w 1521"/>
              <a:gd name="T3" fmla="*/ 1324 h 1546"/>
              <a:gd name="T4" fmla="*/ 222 w 1521"/>
              <a:gd name="T5" fmla="*/ 1120 h 1546"/>
              <a:gd name="T6" fmla="*/ 408 w 1521"/>
              <a:gd name="T7" fmla="*/ 880 h 1546"/>
              <a:gd name="T8" fmla="*/ 600 w 1521"/>
              <a:gd name="T9" fmla="*/ 676 h 1546"/>
              <a:gd name="T10" fmla="*/ 768 w 1521"/>
              <a:gd name="T11" fmla="*/ 526 h 1546"/>
              <a:gd name="T12" fmla="*/ 888 w 1521"/>
              <a:gd name="T13" fmla="*/ 424 h 1546"/>
              <a:gd name="T14" fmla="*/ 1163 w 1521"/>
              <a:gd name="T15" fmla="*/ 222 h 1546"/>
              <a:gd name="T16" fmla="*/ 1380 w 1521"/>
              <a:gd name="T17" fmla="*/ 82 h 1546"/>
              <a:gd name="T18" fmla="*/ 1521 w 1521"/>
              <a:gd name="T19" fmla="*/ 0 h 15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521" h="1546">
                <a:moveTo>
                  <a:pt x="0" y="1546"/>
                </a:moveTo>
                <a:lnTo>
                  <a:pt x="96" y="1324"/>
                </a:lnTo>
                <a:lnTo>
                  <a:pt x="222" y="1120"/>
                </a:lnTo>
                <a:lnTo>
                  <a:pt x="408" y="880"/>
                </a:lnTo>
                <a:lnTo>
                  <a:pt x="600" y="676"/>
                </a:lnTo>
                <a:lnTo>
                  <a:pt x="768" y="526"/>
                </a:lnTo>
                <a:lnTo>
                  <a:pt x="888" y="424"/>
                </a:lnTo>
                <a:lnTo>
                  <a:pt x="1163" y="222"/>
                </a:lnTo>
                <a:lnTo>
                  <a:pt x="1380" y="82"/>
                </a:lnTo>
                <a:lnTo>
                  <a:pt x="1521" y="0"/>
                </a:lnTo>
              </a:path>
            </a:pathLst>
          </a:custGeom>
          <a:noFill/>
          <a:ln w="28575" cap="flat" cmpd="sng">
            <a:solidFill>
              <a:srgbClr val="FF5050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grpSp>
        <p:nvGrpSpPr>
          <p:cNvPr id="124042" name="Group 138"/>
          <p:cNvGrpSpPr>
            <a:grpSpLocks/>
          </p:cNvGrpSpPr>
          <p:nvPr/>
        </p:nvGrpSpPr>
        <p:grpSpPr bwMode="auto">
          <a:xfrm>
            <a:off x="5467350" y="1466850"/>
            <a:ext cx="2438400" cy="4524375"/>
            <a:chOff x="996" y="924"/>
            <a:chExt cx="1536" cy="2850"/>
          </a:xfrm>
        </p:grpSpPr>
        <p:sp>
          <p:nvSpPr>
            <p:cNvPr id="124043" name="Line 139"/>
            <p:cNvSpPr>
              <a:spLocks noChangeShapeType="1"/>
            </p:cNvSpPr>
            <p:nvPr/>
          </p:nvSpPr>
          <p:spPr bwMode="auto">
            <a:xfrm>
              <a:off x="996" y="924"/>
              <a:ext cx="1536" cy="0"/>
            </a:xfrm>
            <a:prstGeom prst="line">
              <a:avLst/>
            </a:prstGeom>
            <a:noFill/>
            <a:ln w="12700">
              <a:solidFill>
                <a:srgbClr val="66CC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124044" name="Line 140"/>
            <p:cNvSpPr>
              <a:spLocks noChangeShapeType="1"/>
            </p:cNvSpPr>
            <p:nvPr/>
          </p:nvSpPr>
          <p:spPr bwMode="auto">
            <a:xfrm>
              <a:off x="996" y="1152"/>
              <a:ext cx="1536" cy="0"/>
            </a:xfrm>
            <a:prstGeom prst="line">
              <a:avLst/>
            </a:prstGeom>
            <a:noFill/>
            <a:ln w="12700">
              <a:solidFill>
                <a:srgbClr val="66CC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124045" name="Line 141"/>
            <p:cNvSpPr>
              <a:spLocks noChangeShapeType="1"/>
            </p:cNvSpPr>
            <p:nvPr/>
          </p:nvSpPr>
          <p:spPr bwMode="auto">
            <a:xfrm>
              <a:off x="996" y="1374"/>
              <a:ext cx="1536" cy="0"/>
            </a:xfrm>
            <a:prstGeom prst="line">
              <a:avLst/>
            </a:prstGeom>
            <a:noFill/>
            <a:ln w="12700">
              <a:solidFill>
                <a:srgbClr val="66CC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124046" name="Line 142"/>
            <p:cNvSpPr>
              <a:spLocks noChangeShapeType="1"/>
            </p:cNvSpPr>
            <p:nvPr/>
          </p:nvSpPr>
          <p:spPr bwMode="auto">
            <a:xfrm>
              <a:off x="996" y="1584"/>
              <a:ext cx="1536" cy="0"/>
            </a:xfrm>
            <a:prstGeom prst="line">
              <a:avLst/>
            </a:prstGeom>
            <a:noFill/>
            <a:ln w="12700">
              <a:solidFill>
                <a:srgbClr val="66CC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124047" name="Line 143"/>
            <p:cNvSpPr>
              <a:spLocks noChangeShapeType="1"/>
            </p:cNvSpPr>
            <p:nvPr/>
          </p:nvSpPr>
          <p:spPr bwMode="auto">
            <a:xfrm>
              <a:off x="996" y="1806"/>
              <a:ext cx="1536" cy="0"/>
            </a:xfrm>
            <a:prstGeom prst="line">
              <a:avLst/>
            </a:prstGeom>
            <a:noFill/>
            <a:ln w="12700">
              <a:solidFill>
                <a:srgbClr val="66CC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124048" name="Line 144"/>
            <p:cNvSpPr>
              <a:spLocks noChangeShapeType="1"/>
            </p:cNvSpPr>
            <p:nvPr/>
          </p:nvSpPr>
          <p:spPr bwMode="auto">
            <a:xfrm>
              <a:off x="996" y="2028"/>
              <a:ext cx="1536" cy="0"/>
            </a:xfrm>
            <a:prstGeom prst="line">
              <a:avLst/>
            </a:prstGeom>
            <a:noFill/>
            <a:ln w="12700">
              <a:solidFill>
                <a:srgbClr val="66CC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124049" name="Line 145"/>
            <p:cNvSpPr>
              <a:spLocks noChangeShapeType="1"/>
            </p:cNvSpPr>
            <p:nvPr/>
          </p:nvSpPr>
          <p:spPr bwMode="auto">
            <a:xfrm>
              <a:off x="996" y="2244"/>
              <a:ext cx="1536" cy="0"/>
            </a:xfrm>
            <a:prstGeom prst="line">
              <a:avLst/>
            </a:prstGeom>
            <a:noFill/>
            <a:ln w="12700">
              <a:solidFill>
                <a:srgbClr val="66CC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124050" name="Line 146"/>
            <p:cNvSpPr>
              <a:spLocks noChangeShapeType="1"/>
            </p:cNvSpPr>
            <p:nvPr/>
          </p:nvSpPr>
          <p:spPr bwMode="auto">
            <a:xfrm>
              <a:off x="996" y="2460"/>
              <a:ext cx="1536" cy="0"/>
            </a:xfrm>
            <a:prstGeom prst="line">
              <a:avLst/>
            </a:prstGeom>
            <a:noFill/>
            <a:ln w="12700">
              <a:solidFill>
                <a:srgbClr val="66CC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124051" name="Line 147"/>
            <p:cNvSpPr>
              <a:spLocks noChangeShapeType="1"/>
            </p:cNvSpPr>
            <p:nvPr/>
          </p:nvSpPr>
          <p:spPr bwMode="auto">
            <a:xfrm>
              <a:off x="996" y="2682"/>
              <a:ext cx="1536" cy="0"/>
            </a:xfrm>
            <a:prstGeom prst="line">
              <a:avLst/>
            </a:prstGeom>
            <a:noFill/>
            <a:ln w="12700">
              <a:solidFill>
                <a:srgbClr val="66CC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124052" name="Line 148"/>
            <p:cNvSpPr>
              <a:spLocks noChangeShapeType="1"/>
            </p:cNvSpPr>
            <p:nvPr/>
          </p:nvSpPr>
          <p:spPr bwMode="auto">
            <a:xfrm>
              <a:off x="996" y="2898"/>
              <a:ext cx="1536" cy="0"/>
            </a:xfrm>
            <a:prstGeom prst="line">
              <a:avLst/>
            </a:prstGeom>
            <a:noFill/>
            <a:ln w="12700">
              <a:solidFill>
                <a:srgbClr val="66CC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124053" name="Line 149"/>
            <p:cNvSpPr>
              <a:spLocks noChangeShapeType="1"/>
            </p:cNvSpPr>
            <p:nvPr/>
          </p:nvSpPr>
          <p:spPr bwMode="auto">
            <a:xfrm>
              <a:off x="996" y="3114"/>
              <a:ext cx="1536" cy="0"/>
            </a:xfrm>
            <a:prstGeom prst="line">
              <a:avLst/>
            </a:prstGeom>
            <a:noFill/>
            <a:ln w="12700">
              <a:solidFill>
                <a:srgbClr val="66CC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124054" name="Line 150"/>
            <p:cNvSpPr>
              <a:spLocks noChangeShapeType="1"/>
            </p:cNvSpPr>
            <p:nvPr/>
          </p:nvSpPr>
          <p:spPr bwMode="auto">
            <a:xfrm>
              <a:off x="996" y="3336"/>
              <a:ext cx="1536" cy="0"/>
            </a:xfrm>
            <a:prstGeom prst="line">
              <a:avLst/>
            </a:prstGeom>
            <a:noFill/>
            <a:ln w="12700">
              <a:solidFill>
                <a:srgbClr val="66CC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124055" name="Line 151"/>
            <p:cNvSpPr>
              <a:spLocks noChangeShapeType="1"/>
            </p:cNvSpPr>
            <p:nvPr/>
          </p:nvSpPr>
          <p:spPr bwMode="auto">
            <a:xfrm>
              <a:off x="996" y="3552"/>
              <a:ext cx="1536" cy="0"/>
            </a:xfrm>
            <a:prstGeom prst="line">
              <a:avLst/>
            </a:prstGeom>
            <a:noFill/>
            <a:ln w="12700">
              <a:solidFill>
                <a:srgbClr val="66CC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124056" name="Line 152"/>
            <p:cNvSpPr>
              <a:spLocks noChangeShapeType="1"/>
            </p:cNvSpPr>
            <p:nvPr/>
          </p:nvSpPr>
          <p:spPr bwMode="auto">
            <a:xfrm>
              <a:off x="996" y="3774"/>
              <a:ext cx="1536" cy="0"/>
            </a:xfrm>
            <a:prstGeom prst="line">
              <a:avLst/>
            </a:prstGeom>
            <a:noFill/>
            <a:ln w="12700">
              <a:solidFill>
                <a:srgbClr val="66CC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</p:grpSp>
      <p:sp>
        <p:nvSpPr>
          <p:cNvPr id="124057" name="Line 153"/>
          <p:cNvSpPr>
            <a:spLocks noChangeShapeType="1"/>
          </p:cNvSpPr>
          <p:nvPr/>
        </p:nvSpPr>
        <p:spPr bwMode="auto">
          <a:xfrm>
            <a:off x="5783263" y="1457325"/>
            <a:ext cx="0" cy="4524375"/>
          </a:xfrm>
          <a:prstGeom prst="line">
            <a:avLst/>
          </a:prstGeom>
          <a:noFill/>
          <a:ln w="12700">
            <a:solidFill>
              <a:srgbClr val="66CC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124058" name="Line 154"/>
          <p:cNvSpPr>
            <a:spLocks noChangeShapeType="1"/>
          </p:cNvSpPr>
          <p:nvPr/>
        </p:nvSpPr>
        <p:spPr bwMode="auto">
          <a:xfrm>
            <a:off x="6088063" y="1457325"/>
            <a:ext cx="0" cy="4524375"/>
          </a:xfrm>
          <a:prstGeom prst="line">
            <a:avLst/>
          </a:prstGeom>
          <a:noFill/>
          <a:ln w="12700">
            <a:solidFill>
              <a:srgbClr val="66CC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124059" name="Line 155"/>
          <p:cNvSpPr>
            <a:spLocks noChangeShapeType="1"/>
          </p:cNvSpPr>
          <p:nvPr/>
        </p:nvSpPr>
        <p:spPr bwMode="auto">
          <a:xfrm>
            <a:off x="6373813" y="1457325"/>
            <a:ext cx="0" cy="4524375"/>
          </a:xfrm>
          <a:prstGeom prst="line">
            <a:avLst/>
          </a:prstGeom>
          <a:noFill/>
          <a:ln w="12700">
            <a:solidFill>
              <a:srgbClr val="66CC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124060" name="Line 156"/>
          <p:cNvSpPr>
            <a:spLocks noChangeShapeType="1"/>
          </p:cNvSpPr>
          <p:nvPr/>
        </p:nvSpPr>
        <p:spPr bwMode="auto">
          <a:xfrm>
            <a:off x="6659563" y="1457325"/>
            <a:ext cx="0" cy="4524375"/>
          </a:xfrm>
          <a:prstGeom prst="line">
            <a:avLst/>
          </a:prstGeom>
          <a:noFill/>
          <a:ln w="12700">
            <a:solidFill>
              <a:srgbClr val="66CC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124061" name="Line 157"/>
          <p:cNvSpPr>
            <a:spLocks noChangeShapeType="1"/>
          </p:cNvSpPr>
          <p:nvPr/>
        </p:nvSpPr>
        <p:spPr bwMode="auto">
          <a:xfrm>
            <a:off x="6972300" y="1457325"/>
            <a:ext cx="0" cy="4524375"/>
          </a:xfrm>
          <a:prstGeom prst="line">
            <a:avLst/>
          </a:prstGeom>
          <a:noFill/>
          <a:ln w="12700">
            <a:solidFill>
              <a:srgbClr val="66CC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124062" name="Line 158"/>
          <p:cNvSpPr>
            <a:spLocks noChangeShapeType="1"/>
          </p:cNvSpPr>
          <p:nvPr/>
        </p:nvSpPr>
        <p:spPr bwMode="auto">
          <a:xfrm>
            <a:off x="7277100" y="1457325"/>
            <a:ext cx="0" cy="4524375"/>
          </a:xfrm>
          <a:prstGeom prst="line">
            <a:avLst/>
          </a:prstGeom>
          <a:noFill/>
          <a:ln w="12700">
            <a:solidFill>
              <a:srgbClr val="66CC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124063" name="Line 159"/>
          <p:cNvSpPr>
            <a:spLocks noChangeShapeType="1"/>
          </p:cNvSpPr>
          <p:nvPr/>
        </p:nvSpPr>
        <p:spPr bwMode="auto">
          <a:xfrm>
            <a:off x="7562850" y="1457325"/>
            <a:ext cx="0" cy="4524375"/>
          </a:xfrm>
          <a:prstGeom prst="line">
            <a:avLst/>
          </a:prstGeom>
          <a:noFill/>
          <a:ln w="12700">
            <a:solidFill>
              <a:srgbClr val="66CC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124064" name="Line 160"/>
          <p:cNvSpPr>
            <a:spLocks noChangeShapeType="1"/>
          </p:cNvSpPr>
          <p:nvPr/>
        </p:nvSpPr>
        <p:spPr bwMode="auto">
          <a:xfrm>
            <a:off x="1390650" y="1457325"/>
            <a:ext cx="0" cy="4524375"/>
          </a:xfrm>
          <a:prstGeom prst="line">
            <a:avLst/>
          </a:prstGeom>
          <a:noFill/>
          <a:ln w="12700">
            <a:solidFill>
              <a:srgbClr val="66CC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124065" name="Line 161"/>
          <p:cNvSpPr>
            <a:spLocks noChangeShapeType="1"/>
          </p:cNvSpPr>
          <p:nvPr/>
        </p:nvSpPr>
        <p:spPr bwMode="auto">
          <a:xfrm>
            <a:off x="3821113" y="1457325"/>
            <a:ext cx="0" cy="4524375"/>
          </a:xfrm>
          <a:prstGeom prst="line">
            <a:avLst/>
          </a:prstGeom>
          <a:noFill/>
          <a:ln w="12700">
            <a:solidFill>
              <a:srgbClr val="66CC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124066" name="Rectangle 162"/>
          <p:cNvSpPr>
            <a:spLocks noChangeArrowheads="1"/>
          </p:cNvSpPr>
          <p:nvPr/>
        </p:nvSpPr>
        <p:spPr bwMode="auto">
          <a:xfrm>
            <a:off x="5218113" y="1390650"/>
            <a:ext cx="168275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200">
                <a:solidFill>
                  <a:srgbClr val="000000"/>
                </a:solidFill>
                <a:latin typeface="Arial" charset="0"/>
              </a:rPr>
              <a:t>15</a:t>
            </a:r>
            <a:endParaRPr lang="en-US" sz="1200">
              <a:latin typeface="Arial" charset="0"/>
            </a:endParaRPr>
          </a:p>
        </p:txBody>
      </p:sp>
      <p:sp>
        <p:nvSpPr>
          <p:cNvPr id="124067" name="Rectangle 163"/>
          <p:cNvSpPr>
            <a:spLocks noChangeArrowheads="1"/>
          </p:cNvSpPr>
          <p:nvPr/>
        </p:nvSpPr>
        <p:spPr bwMode="auto">
          <a:xfrm>
            <a:off x="5218113" y="1741488"/>
            <a:ext cx="168275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200">
                <a:solidFill>
                  <a:srgbClr val="000000"/>
                </a:solidFill>
                <a:latin typeface="Arial" charset="0"/>
              </a:rPr>
              <a:t>14</a:t>
            </a:r>
            <a:endParaRPr lang="en-US" sz="1200">
              <a:latin typeface="Arial" charset="0"/>
            </a:endParaRPr>
          </a:p>
        </p:txBody>
      </p:sp>
      <p:sp>
        <p:nvSpPr>
          <p:cNvPr id="124068" name="Rectangle 164"/>
          <p:cNvSpPr>
            <a:spLocks noChangeArrowheads="1"/>
          </p:cNvSpPr>
          <p:nvPr/>
        </p:nvSpPr>
        <p:spPr bwMode="auto">
          <a:xfrm>
            <a:off x="5218113" y="2076450"/>
            <a:ext cx="168275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200">
                <a:solidFill>
                  <a:srgbClr val="000000"/>
                </a:solidFill>
                <a:latin typeface="Arial" charset="0"/>
              </a:rPr>
              <a:t>13</a:t>
            </a:r>
            <a:endParaRPr lang="en-US" sz="1200">
              <a:latin typeface="Arial" charset="0"/>
            </a:endParaRPr>
          </a:p>
        </p:txBody>
      </p:sp>
      <p:sp>
        <p:nvSpPr>
          <p:cNvPr id="124069" name="Rectangle 165"/>
          <p:cNvSpPr>
            <a:spLocks noChangeArrowheads="1"/>
          </p:cNvSpPr>
          <p:nvPr/>
        </p:nvSpPr>
        <p:spPr bwMode="auto">
          <a:xfrm>
            <a:off x="5218113" y="2427288"/>
            <a:ext cx="168275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200">
                <a:solidFill>
                  <a:srgbClr val="000000"/>
                </a:solidFill>
                <a:latin typeface="Arial" charset="0"/>
              </a:rPr>
              <a:t>12</a:t>
            </a:r>
            <a:endParaRPr lang="en-US" sz="1200">
              <a:latin typeface="Arial" charset="0"/>
            </a:endParaRPr>
          </a:p>
        </p:txBody>
      </p:sp>
      <p:sp>
        <p:nvSpPr>
          <p:cNvPr id="124070" name="Rectangle 166"/>
          <p:cNvSpPr>
            <a:spLocks noChangeArrowheads="1"/>
          </p:cNvSpPr>
          <p:nvPr/>
        </p:nvSpPr>
        <p:spPr bwMode="auto">
          <a:xfrm>
            <a:off x="5218113" y="2762250"/>
            <a:ext cx="168275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200">
                <a:solidFill>
                  <a:srgbClr val="000000"/>
                </a:solidFill>
                <a:latin typeface="Arial" charset="0"/>
              </a:rPr>
              <a:t>11</a:t>
            </a:r>
            <a:endParaRPr lang="en-US" sz="1200">
              <a:latin typeface="Arial" charset="0"/>
            </a:endParaRPr>
          </a:p>
        </p:txBody>
      </p:sp>
      <p:sp>
        <p:nvSpPr>
          <p:cNvPr id="124071" name="Rectangle 167"/>
          <p:cNvSpPr>
            <a:spLocks noChangeArrowheads="1"/>
          </p:cNvSpPr>
          <p:nvPr/>
        </p:nvSpPr>
        <p:spPr bwMode="auto">
          <a:xfrm>
            <a:off x="5218113" y="3143250"/>
            <a:ext cx="168275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200">
                <a:solidFill>
                  <a:srgbClr val="000000"/>
                </a:solidFill>
                <a:latin typeface="Arial" charset="0"/>
              </a:rPr>
              <a:t>10</a:t>
            </a:r>
            <a:endParaRPr lang="en-US" sz="1200">
              <a:latin typeface="Arial" charset="0"/>
            </a:endParaRPr>
          </a:p>
        </p:txBody>
      </p:sp>
      <p:sp>
        <p:nvSpPr>
          <p:cNvPr id="124072" name="Rectangle 168"/>
          <p:cNvSpPr>
            <a:spLocks noChangeArrowheads="1"/>
          </p:cNvSpPr>
          <p:nvPr/>
        </p:nvSpPr>
        <p:spPr bwMode="auto">
          <a:xfrm>
            <a:off x="5302250" y="3494088"/>
            <a:ext cx="84138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200">
                <a:solidFill>
                  <a:srgbClr val="000000"/>
                </a:solidFill>
                <a:latin typeface="Arial" charset="0"/>
              </a:rPr>
              <a:t>9</a:t>
            </a:r>
            <a:endParaRPr lang="en-US" sz="1200">
              <a:latin typeface="Arial" charset="0"/>
            </a:endParaRPr>
          </a:p>
        </p:txBody>
      </p:sp>
      <p:sp>
        <p:nvSpPr>
          <p:cNvPr id="124073" name="Rectangle 169"/>
          <p:cNvSpPr>
            <a:spLocks noChangeArrowheads="1"/>
          </p:cNvSpPr>
          <p:nvPr/>
        </p:nvSpPr>
        <p:spPr bwMode="auto">
          <a:xfrm>
            <a:off x="5302250" y="3829050"/>
            <a:ext cx="84138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200">
                <a:solidFill>
                  <a:srgbClr val="000000"/>
                </a:solidFill>
                <a:latin typeface="Arial" charset="0"/>
              </a:rPr>
              <a:t>8</a:t>
            </a:r>
            <a:endParaRPr lang="en-US" sz="1200">
              <a:latin typeface="Arial" charset="0"/>
            </a:endParaRPr>
          </a:p>
        </p:txBody>
      </p:sp>
      <p:sp>
        <p:nvSpPr>
          <p:cNvPr id="124074" name="Rectangle 170"/>
          <p:cNvSpPr>
            <a:spLocks noChangeArrowheads="1"/>
          </p:cNvSpPr>
          <p:nvPr/>
        </p:nvSpPr>
        <p:spPr bwMode="auto">
          <a:xfrm>
            <a:off x="5302250" y="4179888"/>
            <a:ext cx="84138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200">
                <a:solidFill>
                  <a:srgbClr val="000000"/>
                </a:solidFill>
                <a:latin typeface="Arial" charset="0"/>
              </a:rPr>
              <a:t>7</a:t>
            </a:r>
            <a:endParaRPr lang="en-US" sz="1200">
              <a:latin typeface="Arial" charset="0"/>
            </a:endParaRPr>
          </a:p>
        </p:txBody>
      </p:sp>
      <p:sp>
        <p:nvSpPr>
          <p:cNvPr id="124075" name="Rectangle 171"/>
          <p:cNvSpPr>
            <a:spLocks noChangeArrowheads="1"/>
          </p:cNvSpPr>
          <p:nvPr/>
        </p:nvSpPr>
        <p:spPr bwMode="auto">
          <a:xfrm>
            <a:off x="5302250" y="4484688"/>
            <a:ext cx="84138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200">
                <a:solidFill>
                  <a:srgbClr val="000000"/>
                </a:solidFill>
                <a:latin typeface="Arial" charset="0"/>
              </a:rPr>
              <a:t>6</a:t>
            </a:r>
            <a:endParaRPr lang="en-US" sz="1200">
              <a:latin typeface="Arial" charset="0"/>
            </a:endParaRPr>
          </a:p>
        </p:txBody>
      </p:sp>
      <p:sp>
        <p:nvSpPr>
          <p:cNvPr id="124076" name="Rectangle 172"/>
          <p:cNvSpPr>
            <a:spLocks noChangeArrowheads="1"/>
          </p:cNvSpPr>
          <p:nvPr/>
        </p:nvSpPr>
        <p:spPr bwMode="auto">
          <a:xfrm>
            <a:off x="5302250" y="4865688"/>
            <a:ext cx="84138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200">
                <a:solidFill>
                  <a:srgbClr val="000000"/>
                </a:solidFill>
                <a:latin typeface="Arial" charset="0"/>
              </a:rPr>
              <a:t>5</a:t>
            </a:r>
            <a:endParaRPr lang="en-US" sz="1200">
              <a:latin typeface="Arial" charset="0"/>
            </a:endParaRPr>
          </a:p>
        </p:txBody>
      </p:sp>
      <p:sp>
        <p:nvSpPr>
          <p:cNvPr id="124077" name="Rectangle 173"/>
          <p:cNvSpPr>
            <a:spLocks noChangeArrowheads="1"/>
          </p:cNvSpPr>
          <p:nvPr/>
        </p:nvSpPr>
        <p:spPr bwMode="auto">
          <a:xfrm>
            <a:off x="5302250" y="5246688"/>
            <a:ext cx="84138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200">
                <a:solidFill>
                  <a:srgbClr val="000000"/>
                </a:solidFill>
                <a:latin typeface="Arial" charset="0"/>
              </a:rPr>
              <a:t>4</a:t>
            </a:r>
            <a:endParaRPr lang="en-US" sz="1200">
              <a:latin typeface="Arial" charset="0"/>
            </a:endParaRPr>
          </a:p>
        </p:txBody>
      </p:sp>
      <p:sp>
        <p:nvSpPr>
          <p:cNvPr id="124078" name="Rectangle 174"/>
          <p:cNvSpPr>
            <a:spLocks noChangeArrowheads="1"/>
          </p:cNvSpPr>
          <p:nvPr/>
        </p:nvSpPr>
        <p:spPr bwMode="auto">
          <a:xfrm>
            <a:off x="5302250" y="5551488"/>
            <a:ext cx="84138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200">
                <a:solidFill>
                  <a:srgbClr val="000000"/>
                </a:solidFill>
                <a:latin typeface="Arial" charset="0"/>
              </a:rPr>
              <a:t>3</a:t>
            </a:r>
            <a:endParaRPr lang="en-US" sz="1200">
              <a:latin typeface="Arial" charset="0"/>
            </a:endParaRPr>
          </a:p>
        </p:txBody>
      </p:sp>
      <p:sp>
        <p:nvSpPr>
          <p:cNvPr id="124079" name="Rectangle 175"/>
          <p:cNvSpPr>
            <a:spLocks noChangeArrowheads="1"/>
          </p:cNvSpPr>
          <p:nvPr/>
        </p:nvSpPr>
        <p:spPr bwMode="auto">
          <a:xfrm>
            <a:off x="5302250" y="5886450"/>
            <a:ext cx="84138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200">
                <a:solidFill>
                  <a:srgbClr val="000000"/>
                </a:solidFill>
                <a:latin typeface="Arial" charset="0"/>
              </a:rPr>
              <a:t>2</a:t>
            </a:r>
            <a:endParaRPr lang="en-US" sz="1200">
              <a:latin typeface="Arial" charset="0"/>
            </a:endParaRPr>
          </a:p>
        </p:txBody>
      </p:sp>
      <p:sp>
        <p:nvSpPr>
          <p:cNvPr id="124080" name="Freeform 176"/>
          <p:cNvSpPr>
            <a:spLocks/>
          </p:cNvSpPr>
          <p:nvPr/>
        </p:nvSpPr>
        <p:spPr bwMode="auto">
          <a:xfrm>
            <a:off x="5467350" y="1571625"/>
            <a:ext cx="2425700" cy="3870325"/>
          </a:xfrm>
          <a:custGeom>
            <a:avLst/>
            <a:gdLst>
              <a:gd name="T0" fmla="*/ 54 w 1528"/>
              <a:gd name="T1" fmla="*/ 2100 h 2438"/>
              <a:gd name="T2" fmla="*/ 138 w 1528"/>
              <a:gd name="T3" fmla="*/ 1842 h 2438"/>
              <a:gd name="T4" fmla="*/ 204 w 1528"/>
              <a:gd name="T5" fmla="*/ 1680 h 2438"/>
              <a:gd name="T6" fmla="*/ 282 w 1528"/>
              <a:gd name="T7" fmla="*/ 1506 h 2438"/>
              <a:gd name="T8" fmla="*/ 378 w 1528"/>
              <a:gd name="T9" fmla="*/ 1308 h 2438"/>
              <a:gd name="T10" fmla="*/ 514 w 1528"/>
              <a:gd name="T11" fmla="*/ 1088 h 2438"/>
              <a:gd name="T12" fmla="*/ 640 w 1528"/>
              <a:gd name="T13" fmla="*/ 908 h 2438"/>
              <a:gd name="T14" fmla="*/ 750 w 1528"/>
              <a:gd name="T15" fmla="*/ 762 h 2438"/>
              <a:gd name="T16" fmla="*/ 904 w 1528"/>
              <a:gd name="T17" fmla="*/ 574 h 2438"/>
              <a:gd name="T18" fmla="*/ 1034 w 1528"/>
              <a:gd name="T19" fmla="*/ 436 h 2438"/>
              <a:gd name="T20" fmla="*/ 1218 w 1528"/>
              <a:gd name="T21" fmla="*/ 262 h 2438"/>
              <a:gd name="T22" fmla="*/ 1330 w 1528"/>
              <a:gd name="T23" fmla="*/ 156 h 2438"/>
              <a:gd name="T24" fmla="*/ 1384 w 1528"/>
              <a:gd name="T25" fmla="*/ 114 h 2438"/>
              <a:gd name="T26" fmla="*/ 1470 w 1528"/>
              <a:gd name="T27" fmla="*/ 44 h 2438"/>
              <a:gd name="T28" fmla="*/ 1528 w 1528"/>
              <a:gd name="T29" fmla="*/ 0 h 2438"/>
              <a:gd name="T30" fmla="*/ 1528 w 1528"/>
              <a:gd name="T31" fmla="*/ 292 h 2438"/>
              <a:gd name="T32" fmla="*/ 1422 w 1528"/>
              <a:gd name="T33" fmla="*/ 352 h 2438"/>
              <a:gd name="T34" fmla="*/ 1182 w 1528"/>
              <a:gd name="T35" fmla="*/ 508 h 2438"/>
              <a:gd name="T36" fmla="*/ 1038 w 1528"/>
              <a:gd name="T37" fmla="*/ 636 h 2438"/>
              <a:gd name="T38" fmla="*/ 954 w 1528"/>
              <a:gd name="T39" fmla="*/ 732 h 2438"/>
              <a:gd name="T40" fmla="*/ 830 w 1528"/>
              <a:gd name="T41" fmla="*/ 884 h 2438"/>
              <a:gd name="T42" fmla="*/ 718 w 1528"/>
              <a:gd name="T43" fmla="*/ 1030 h 2438"/>
              <a:gd name="T44" fmla="*/ 576 w 1528"/>
              <a:gd name="T45" fmla="*/ 1200 h 2438"/>
              <a:gd name="T46" fmla="*/ 468 w 1528"/>
              <a:gd name="T47" fmla="*/ 1386 h 2438"/>
              <a:gd name="T48" fmla="*/ 374 w 1528"/>
              <a:gd name="T49" fmla="*/ 1582 h 2438"/>
              <a:gd name="T50" fmla="*/ 204 w 1528"/>
              <a:gd name="T51" fmla="*/ 1902 h 2438"/>
              <a:gd name="T52" fmla="*/ 0 w 1528"/>
              <a:gd name="T53" fmla="*/ 2438 h 2438"/>
              <a:gd name="T54" fmla="*/ 0 w 1528"/>
              <a:gd name="T55" fmla="*/ 2248 h 2438"/>
              <a:gd name="T56" fmla="*/ 54 w 1528"/>
              <a:gd name="T57" fmla="*/ 2100 h 24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528" h="2438">
                <a:moveTo>
                  <a:pt x="54" y="2100"/>
                </a:moveTo>
                <a:lnTo>
                  <a:pt x="138" y="1842"/>
                </a:lnTo>
                <a:lnTo>
                  <a:pt x="204" y="1680"/>
                </a:lnTo>
                <a:lnTo>
                  <a:pt x="282" y="1506"/>
                </a:lnTo>
                <a:lnTo>
                  <a:pt x="378" y="1308"/>
                </a:lnTo>
                <a:lnTo>
                  <a:pt x="514" y="1088"/>
                </a:lnTo>
                <a:lnTo>
                  <a:pt x="640" y="908"/>
                </a:lnTo>
                <a:lnTo>
                  <a:pt x="750" y="762"/>
                </a:lnTo>
                <a:lnTo>
                  <a:pt x="904" y="574"/>
                </a:lnTo>
                <a:lnTo>
                  <a:pt x="1034" y="436"/>
                </a:lnTo>
                <a:lnTo>
                  <a:pt x="1218" y="262"/>
                </a:lnTo>
                <a:lnTo>
                  <a:pt x="1330" y="156"/>
                </a:lnTo>
                <a:lnTo>
                  <a:pt x="1384" y="114"/>
                </a:lnTo>
                <a:lnTo>
                  <a:pt x="1470" y="44"/>
                </a:lnTo>
                <a:lnTo>
                  <a:pt x="1528" y="0"/>
                </a:lnTo>
                <a:lnTo>
                  <a:pt x="1528" y="292"/>
                </a:lnTo>
                <a:lnTo>
                  <a:pt x="1422" y="352"/>
                </a:lnTo>
                <a:lnTo>
                  <a:pt x="1182" y="508"/>
                </a:lnTo>
                <a:lnTo>
                  <a:pt x="1038" y="636"/>
                </a:lnTo>
                <a:lnTo>
                  <a:pt x="954" y="732"/>
                </a:lnTo>
                <a:lnTo>
                  <a:pt x="830" y="884"/>
                </a:lnTo>
                <a:lnTo>
                  <a:pt x="718" y="1030"/>
                </a:lnTo>
                <a:lnTo>
                  <a:pt x="576" y="1200"/>
                </a:lnTo>
                <a:lnTo>
                  <a:pt x="468" y="1386"/>
                </a:lnTo>
                <a:lnTo>
                  <a:pt x="374" y="1582"/>
                </a:lnTo>
                <a:lnTo>
                  <a:pt x="204" y="1902"/>
                </a:lnTo>
                <a:lnTo>
                  <a:pt x="0" y="2438"/>
                </a:lnTo>
                <a:lnTo>
                  <a:pt x="0" y="2248"/>
                </a:lnTo>
                <a:lnTo>
                  <a:pt x="54" y="2100"/>
                </a:lnTo>
                <a:close/>
              </a:path>
            </a:pathLst>
          </a:custGeom>
          <a:solidFill>
            <a:srgbClr val="FFDFB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124081" name="Freeform 177"/>
          <p:cNvSpPr>
            <a:spLocks/>
          </p:cNvSpPr>
          <p:nvPr/>
        </p:nvSpPr>
        <p:spPr bwMode="auto">
          <a:xfrm>
            <a:off x="5461000" y="1924050"/>
            <a:ext cx="2443163" cy="3844925"/>
          </a:xfrm>
          <a:custGeom>
            <a:avLst/>
            <a:gdLst>
              <a:gd name="T0" fmla="*/ 506 w 1538"/>
              <a:gd name="T1" fmla="*/ 1614 h 2422"/>
              <a:gd name="T2" fmla="*/ 664 w 1538"/>
              <a:gd name="T3" fmla="*/ 1436 h 2422"/>
              <a:gd name="T4" fmla="*/ 706 w 1538"/>
              <a:gd name="T5" fmla="*/ 1404 h 2422"/>
              <a:gd name="T6" fmla="*/ 796 w 1538"/>
              <a:gd name="T7" fmla="*/ 1302 h 2422"/>
              <a:gd name="T8" fmla="*/ 988 w 1538"/>
              <a:gd name="T9" fmla="*/ 1104 h 2422"/>
              <a:gd name="T10" fmla="*/ 1148 w 1538"/>
              <a:gd name="T11" fmla="*/ 924 h 2422"/>
              <a:gd name="T12" fmla="*/ 1280 w 1538"/>
              <a:gd name="T13" fmla="*/ 810 h 2422"/>
              <a:gd name="T14" fmla="*/ 1538 w 1538"/>
              <a:gd name="T15" fmla="*/ 672 h 2422"/>
              <a:gd name="T16" fmla="*/ 1532 w 1538"/>
              <a:gd name="T17" fmla="*/ 0 h 2422"/>
              <a:gd name="T18" fmla="*/ 1304 w 1538"/>
              <a:gd name="T19" fmla="*/ 156 h 2422"/>
              <a:gd name="T20" fmla="*/ 992 w 1538"/>
              <a:gd name="T21" fmla="*/ 426 h 2422"/>
              <a:gd name="T22" fmla="*/ 752 w 1538"/>
              <a:gd name="T23" fmla="*/ 726 h 2422"/>
              <a:gd name="T24" fmla="*/ 590 w 1538"/>
              <a:gd name="T25" fmla="*/ 936 h 2422"/>
              <a:gd name="T26" fmla="*/ 452 w 1538"/>
              <a:gd name="T27" fmla="*/ 1170 h 2422"/>
              <a:gd name="T28" fmla="*/ 338 w 1538"/>
              <a:gd name="T29" fmla="*/ 1380 h 2422"/>
              <a:gd name="T30" fmla="*/ 212 w 1538"/>
              <a:gd name="T31" fmla="*/ 1626 h 2422"/>
              <a:gd name="T32" fmla="*/ 0 w 1538"/>
              <a:gd name="T33" fmla="*/ 2218 h 2422"/>
              <a:gd name="T34" fmla="*/ 2 w 1538"/>
              <a:gd name="T35" fmla="*/ 2422 h 2422"/>
              <a:gd name="T36" fmla="*/ 128 w 1538"/>
              <a:gd name="T37" fmla="*/ 2216 h 2422"/>
              <a:gd name="T38" fmla="*/ 254 w 1538"/>
              <a:gd name="T39" fmla="*/ 2006 h 2422"/>
              <a:gd name="T40" fmla="*/ 388 w 1538"/>
              <a:gd name="T41" fmla="*/ 1814 h 2422"/>
              <a:gd name="T42" fmla="*/ 506 w 1538"/>
              <a:gd name="T43" fmla="*/ 1614 h 24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538" h="2422">
                <a:moveTo>
                  <a:pt x="506" y="1614"/>
                </a:moveTo>
                <a:lnTo>
                  <a:pt x="664" y="1436"/>
                </a:lnTo>
                <a:lnTo>
                  <a:pt x="706" y="1404"/>
                </a:lnTo>
                <a:lnTo>
                  <a:pt x="796" y="1302"/>
                </a:lnTo>
                <a:lnTo>
                  <a:pt x="988" y="1104"/>
                </a:lnTo>
                <a:lnTo>
                  <a:pt x="1148" y="924"/>
                </a:lnTo>
                <a:lnTo>
                  <a:pt x="1280" y="810"/>
                </a:lnTo>
                <a:lnTo>
                  <a:pt x="1538" y="672"/>
                </a:lnTo>
                <a:lnTo>
                  <a:pt x="1532" y="0"/>
                </a:lnTo>
                <a:lnTo>
                  <a:pt x="1304" y="156"/>
                </a:lnTo>
                <a:lnTo>
                  <a:pt x="992" y="426"/>
                </a:lnTo>
                <a:lnTo>
                  <a:pt x="752" y="726"/>
                </a:lnTo>
                <a:lnTo>
                  <a:pt x="590" y="936"/>
                </a:lnTo>
                <a:lnTo>
                  <a:pt x="452" y="1170"/>
                </a:lnTo>
                <a:lnTo>
                  <a:pt x="338" y="1380"/>
                </a:lnTo>
                <a:lnTo>
                  <a:pt x="212" y="1626"/>
                </a:lnTo>
                <a:lnTo>
                  <a:pt x="0" y="2218"/>
                </a:lnTo>
                <a:lnTo>
                  <a:pt x="2" y="2422"/>
                </a:lnTo>
                <a:lnTo>
                  <a:pt x="128" y="2216"/>
                </a:lnTo>
                <a:lnTo>
                  <a:pt x="254" y="2006"/>
                </a:lnTo>
                <a:lnTo>
                  <a:pt x="388" y="1814"/>
                </a:lnTo>
                <a:lnTo>
                  <a:pt x="506" y="1614"/>
                </a:lnTo>
                <a:close/>
              </a:path>
            </a:pathLst>
          </a:custGeom>
          <a:solidFill>
            <a:srgbClr val="FFCC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124082" name="Freeform 178"/>
          <p:cNvSpPr>
            <a:spLocks/>
          </p:cNvSpPr>
          <p:nvPr/>
        </p:nvSpPr>
        <p:spPr bwMode="auto">
          <a:xfrm>
            <a:off x="5467350" y="2984500"/>
            <a:ext cx="2432050" cy="2889250"/>
          </a:xfrm>
          <a:custGeom>
            <a:avLst/>
            <a:gdLst>
              <a:gd name="T0" fmla="*/ 2 w 1532"/>
              <a:gd name="T1" fmla="*/ 1820 h 1820"/>
              <a:gd name="T2" fmla="*/ 90 w 1532"/>
              <a:gd name="T3" fmla="*/ 1672 h 1820"/>
              <a:gd name="T4" fmla="*/ 234 w 1532"/>
              <a:gd name="T5" fmla="*/ 1456 h 1820"/>
              <a:gd name="T6" fmla="*/ 354 w 1532"/>
              <a:gd name="T7" fmla="*/ 1270 h 1820"/>
              <a:gd name="T8" fmla="*/ 510 w 1532"/>
              <a:gd name="T9" fmla="*/ 1072 h 1820"/>
              <a:gd name="T10" fmla="*/ 654 w 1532"/>
              <a:gd name="T11" fmla="*/ 904 h 1820"/>
              <a:gd name="T12" fmla="*/ 798 w 1532"/>
              <a:gd name="T13" fmla="*/ 730 h 1820"/>
              <a:gd name="T14" fmla="*/ 948 w 1532"/>
              <a:gd name="T15" fmla="*/ 592 h 1820"/>
              <a:gd name="T16" fmla="*/ 1080 w 1532"/>
              <a:gd name="T17" fmla="*/ 466 h 1820"/>
              <a:gd name="T18" fmla="*/ 1230 w 1532"/>
              <a:gd name="T19" fmla="*/ 340 h 1820"/>
              <a:gd name="T20" fmla="*/ 1368 w 1532"/>
              <a:gd name="T21" fmla="*/ 244 h 1820"/>
              <a:gd name="T22" fmla="*/ 1482 w 1532"/>
              <a:gd name="T23" fmla="*/ 172 h 1820"/>
              <a:gd name="T24" fmla="*/ 1528 w 1532"/>
              <a:gd name="T25" fmla="*/ 144 h 1820"/>
              <a:gd name="T26" fmla="*/ 1532 w 1532"/>
              <a:gd name="T27" fmla="*/ 0 h 1820"/>
              <a:gd name="T28" fmla="*/ 1414 w 1532"/>
              <a:gd name="T29" fmla="*/ 64 h 1820"/>
              <a:gd name="T30" fmla="*/ 1272 w 1532"/>
              <a:gd name="T31" fmla="*/ 140 h 1820"/>
              <a:gd name="T32" fmla="*/ 1152 w 1532"/>
              <a:gd name="T33" fmla="*/ 226 h 1820"/>
              <a:gd name="T34" fmla="*/ 1056 w 1532"/>
              <a:gd name="T35" fmla="*/ 304 h 1820"/>
              <a:gd name="T36" fmla="*/ 912 w 1532"/>
              <a:gd name="T37" fmla="*/ 442 h 1820"/>
              <a:gd name="T38" fmla="*/ 772 w 1532"/>
              <a:gd name="T39" fmla="*/ 592 h 1820"/>
              <a:gd name="T40" fmla="*/ 582 w 1532"/>
              <a:gd name="T41" fmla="*/ 818 h 1820"/>
              <a:gd name="T42" fmla="*/ 444 w 1532"/>
              <a:gd name="T43" fmla="*/ 1026 h 1820"/>
              <a:gd name="T44" fmla="*/ 288 w 1532"/>
              <a:gd name="T45" fmla="*/ 1264 h 1820"/>
              <a:gd name="T46" fmla="*/ 180 w 1532"/>
              <a:gd name="T47" fmla="*/ 1426 h 1820"/>
              <a:gd name="T48" fmla="*/ 0 w 1532"/>
              <a:gd name="T49" fmla="*/ 1710 h 1820"/>
              <a:gd name="T50" fmla="*/ 2 w 1532"/>
              <a:gd name="T51" fmla="*/ 1820 h 18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532" h="1820">
                <a:moveTo>
                  <a:pt x="2" y="1820"/>
                </a:moveTo>
                <a:lnTo>
                  <a:pt x="90" y="1672"/>
                </a:lnTo>
                <a:lnTo>
                  <a:pt x="234" y="1456"/>
                </a:lnTo>
                <a:lnTo>
                  <a:pt x="354" y="1270"/>
                </a:lnTo>
                <a:lnTo>
                  <a:pt x="510" y="1072"/>
                </a:lnTo>
                <a:lnTo>
                  <a:pt x="654" y="904"/>
                </a:lnTo>
                <a:lnTo>
                  <a:pt x="798" y="730"/>
                </a:lnTo>
                <a:lnTo>
                  <a:pt x="948" y="592"/>
                </a:lnTo>
                <a:lnTo>
                  <a:pt x="1080" y="466"/>
                </a:lnTo>
                <a:lnTo>
                  <a:pt x="1230" y="340"/>
                </a:lnTo>
                <a:lnTo>
                  <a:pt x="1368" y="244"/>
                </a:lnTo>
                <a:lnTo>
                  <a:pt x="1482" y="172"/>
                </a:lnTo>
                <a:lnTo>
                  <a:pt x="1528" y="144"/>
                </a:lnTo>
                <a:lnTo>
                  <a:pt x="1532" y="0"/>
                </a:lnTo>
                <a:lnTo>
                  <a:pt x="1414" y="64"/>
                </a:lnTo>
                <a:lnTo>
                  <a:pt x="1272" y="140"/>
                </a:lnTo>
                <a:lnTo>
                  <a:pt x="1152" y="226"/>
                </a:lnTo>
                <a:lnTo>
                  <a:pt x="1056" y="304"/>
                </a:lnTo>
                <a:lnTo>
                  <a:pt x="912" y="442"/>
                </a:lnTo>
                <a:lnTo>
                  <a:pt x="772" y="592"/>
                </a:lnTo>
                <a:lnTo>
                  <a:pt x="582" y="818"/>
                </a:lnTo>
                <a:lnTo>
                  <a:pt x="444" y="1026"/>
                </a:lnTo>
                <a:lnTo>
                  <a:pt x="288" y="1264"/>
                </a:lnTo>
                <a:lnTo>
                  <a:pt x="180" y="1426"/>
                </a:lnTo>
                <a:lnTo>
                  <a:pt x="0" y="1710"/>
                </a:lnTo>
                <a:lnTo>
                  <a:pt x="2" y="1820"/>
                </a:lnTo>
                <a:close/>
              </a:path>
            </a:pathLst>
          </a:cu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124083" name="Freeform 179"/>
          <p:cNvSpPr>
            <a:spLocks/>
          </p:cNvSpPr>
          <p:nvPr/>
        </p:nvSpPr>
        <p:spPr bwMode="auto">
          <a:xfrm>
            <a:off x="5480050" y="2314575"/>
            <a:ext cx="2430463" cy="3133725"/>
          </a:xfrm>
          <a:custGeom>
            <a:avLst/>
            <a:gdLst>
              <a:gd name="T0" fmla="*/ 0 w 1530"/>
              <a:gd name="T1" fmla="*/ 1974 h 1974"/>
              <a:gd name="T2" fmla="*/ 66 w 1530"/>
              <a:gd name="T3" fmla="*/ 1812 h 1974"/>
              <a:gd name="T4" fmla="*/ 150 w 1530"/>
              <a:gd name="T5" fmla="*/ 1638 h 1974"/>
              <a:gd name="T6" fmla="*/ 258 w 1530"/>
              <a:gd name="T7" fmla="*/ 1440 h 1974"/>
              <a:gd name="T8" fmla="*/ 366 w 1530"/>
              <a:gd name="T9" fmla="*/ 1236 h 1974"/>
              <a:gd name="T10" fmla="*/ 480 w 1530"/>
              <a:gd name="T11" fmla="*/ 1056 h 1974"/>
              <a:gd name="T12" fmla="*/ 630 w 1530"/>
              <a:gd name="T13" fmla="*/ 822 h 1974"/>
              <a:gd name="T14" fmla="*/ 738 w 1530"/>
              <a:gd name="T15" fmla="*/ 678 h 1974"/>
              <a:gd name="T16" fmla="*/ 858 w 1530"/>
              <a:gd name="T17" fmla="*/ 546 h 1974"/>
              <a:gd name="T18" fmla="*/ 1008 w 1530"/>
              <a:gd name="T19" fmla="*/ 396 h 1974"/>
              <a:gd name="T20" fmla="*/ 1176 w 1530"/>
              <a:gd name="T21" fmla="*/ 246 h 1974"/>
              <a:gd name="T22" fmla="*/ 1332 w 1530"/>
              <a:gd name="T23" fmla="*/ 138 h 1974"/>
              <a:gd name="T24" fmla="*/ 1440 w 1530"/>
              <a:gd name="T25" fmla="*/ 54 h 1974"/>
              <a:gd name="T26" fmla="*/ 1530 w 1530"/>
              <a:gd name="T27" fmla="*/ 0 h 19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530" h="1974">
                <a:moveTo>
                  <a:pt x="0" y="1974"/>
                </a:moveTo>
                <a:lnTo>
                  <a:pt x="66" y="1812"/>
                </a:lnTo>
                <a:lnTo>
                  <a:pt x="150" y="1638"/>
                </a:lnTo>
                <a:lnTo>
                  <a:pt x="258" y="1440"/>
                </a:lnTo>
                <a:lnTo>
                  <a:pt x="366" y="1236"/>
                </a:lnTo>
                <a:lnTo>
                  <a:pt x="480" y="1056"/>
                </a:lnTo>
                <a:lnTo>
                  <a:pt x="630" y="822"/>
                </a:lnTo>
                <a:lnTo>
                  <a:pt x="738" y="678"/>
                </a:lnTo>
                <a:lnTo>
                  <a:pt x="858" y="546"/>
                </a:lnTo>
                <a:lnTo>
                  <a:pt x="1008" y="396"/>
                </a:lnTo>
                <a:lnTo>
                  <a:pt x="1176" y="246"/>
                </a:lnTo>
                <a:lnTo>
                  <a:pt x="1332" y="138"/>
                </a:lnTo>
                <a:lnTo>
                  <a:pt x="1440" y="54"/>
                </a:lnTo>
                <a:lnTo>
                  <a:pt x="1530" y="0"/>
                </a:lnTo>
              </a:path>
            </a:pathLst>
          </a:custGeom>
          <a:noFill/>
          <a:ln w="28575" cap="flat" cmpd="sng">
            <a:solidFill>
              <a:srgbClr val="FF505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124084" name="Line 180"/>
          <p:cNvSpPr>
            <a:spLocks noChangeShapeType="1"/>
          </p:cNvSpPr>
          <p:nvPr/>
        </p:nvSpPr>
        <p:spPr bwMode="auto">
          <a:xfrm>
            <a:off x="7897813" y="1457325"/>
            <a:ext cx="0" cy="4524375"/>
          </a:xfrm>
          <a:prstGeom prst="line">
            <a:avLst/>
          </a:prstGeom>
          <a:noFill/>
          <a:ln w="12700">
            <a:solidFill>
              <a:srgbClr val="66CC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124085" name="Line 181"/>
          <p:cNvSpPr>
            <a:spLocks noChangeShapeType="1"/>
          </p:cNvSpPr>
          <p:nvPr/>
        </p:nvSpPr>
        <p:spPr bwMode="auto">
          <a:xfrm>
            <a:off x="5467350" y="1457325"/>
            <a:ext cx="0" cy="4524375"/>
          </a:xfrm>
          <a:prstGeom prst="line">
            <a:avLst/>
          </a:prstGeom>
          <a:noFill/>
          <a:ln w="12700">
            <a:solidFill>
              <a:srgbClr val="66CC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124086" name="Freeform 182"/>
          <p:cNvSpPr>
            <a:spLocks/>
          </p:cNvSpPr>
          <p:nvPr/>
        </p:nvSpPr>
        <p:spPr bwMode="auto">
          <a:xfrm>
            <a:off x="5467350" y="2635250"/>
            <a:ext cx="2424113" cy="3048000"/>
          </a:xfrm>
          <a:custGeom>
            <a:avLst/>
            <a:gdLst>
              <a:gd name="T0" fmla="*/ 0 w 1526"/>
              <a:gd name="T1" fmla="*/ 1920 h 1920"/>
              <a:gd name="T2" fmla="*/ 62 w 1526"/>
              <a:gd name="T3" fmla="*/ 1786 h 1920"/>
              <a:gd name="T4" fmla="*/ 180 w 1526"/>
              <a:gd name="T5" fmla="*/ 1568 h 1920"/>
              <a:gd name="T6" fmla="*/ 312 w 1526"/>
              <a:gd name="T7" fmla="*/ 1352 h 1920"/>
              <a:gd name="T8" fmla="*/ 480 w 1526"/>
              <a:gd name="T9" fmla="*/ 1052 h 1920"/>
              <a:gd name="T10" fmla="*/ 730 w 1526"/>
              <a:gd name="T11" fmla="*/ 690 h 1920"/>
              <a:gd name="T12" fmla="*/ 936 w 1526"/>
              <a:gd name="T13" fmla="*/ 470 h 1920"/>
              <a:gd name="T14" fmla="*/ 1152 w 1526"/>
              <a:gd name="T15" fmla="*/ 266 h 1920"/>
              <a:gd name="T16" fmla="*/ 1308 w 1526"/>
              <a:gd name="T17" fmla="*/ 146 h 1920"/>
              <a:gd name="T18" fmla="*/ 1430 w 1526"/>
              <a:gd name="T19" fmla="*/ 60 h 1920"/>
              <a:gd name="T20" fmla="*/ 1526 w 1526"/>
              <a:gd name="T21" fmla="*/ 0 h 19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526" h="1920">
                <a:moveTo>
                  <a:pt x="0" y="1920"/>
                </a:moveTo>
                <a:lnTo>
                  <a:pt x="62" y="1786"/>
                </a:lnTo>
                <a:lnTo>
                  <a:pt x="180" y="1568"/>
                </a:lnTo>
                <a:lnTo>
                  <a:pt x="312" y="1352"/>
                </a:lnTo>
                <a:lnTo>
                  <a:pt x="480" y="1052"/>
                </a:lnTo>
                <a:lnTo>
                  <a:pt x="730" y="690"/>
                </a:lnTo>
                <a:lnTo>
                  <a:pt x="936" y="470"/>
                </a:lnTo>
                <a:lnTo>
                  <a:pt x="1152" y="266"/>
                </a:lnTo>
                <a:lnTo>
                  <a:pt x="1308" y="146"/>
                </a:lnTo>
                <a:lnTo>
                  <a:pt x="1430" y="60"/>
                </a:lnTo>
                <a:lnTo>
                  <a:pt x="1526" y="0"/>
                </a:lnTo>
              </a:path>
            </a:pathLst>
          </a:custGeom>
          <a:noFill/>
          <a:ln w="28575" cap="flat" cmpd="sng">
            <a:solidFill>
              <a:srgbClr val="9966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124101" name="Line 197"/>
          <p:cNvSpPr>
            <a:spLocks noChangeShapeType="1"/>
          </p:cNvSpPr>
          <p:nvPr/>
        </p:nvSpPr>
        <p:spPr bwMode="auto">
          <a:xfrm flipH="1" flipV="1">
            <a:off x="2514600" y="2733675"/>
            <a:ext cx="277813" cy="5905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124102" name="Line 198"/>
          <p:cNvSpPr>
            <a:spLocks noChangeShapeType="1"/>
          </p:cNvSpPr>
          <p:nvPr/>
        </p:nvSpPr>
        <p:spPr bwMode="auto">
          <a:xfrm>
            <a:off x="2705100" y="3524250"/>
            <a:ext cx="125413" cy="7239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124103" name="Line 199"/>
          <p:cNvSpPr>
            <a:spLocks noChangeShapeType="1"/>
          </p:cNvSpPr>
          <p:nvPr/>
        </p:nvSpPr>
        <p:spPr bwMode="auto">
          <a:xfrm>
            <a:off x="6915150" y="3429000"/>
            <a:ext cx="125413" cy="7239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124104" name="Line 200"/>
          <p:cNvSpPr>
            <a:spLocks noChangeShapeType="1"/>
          </p:cNvSpPr>
          <p:nvPr/>
        </p:nvSpPr>
        <p:spPr bwMode="auto">
          <a:xfrm flipH="1" flipV="1">
            <a:off x="6659563" y="2476500"/>
            <a:ext cx="274637" cy="5905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124105" name="Rectangle 201"/>
          <p:cNvSpPr>
            <a:spLocks noChangeArrowheads="1"/>
          </p:cNvSpPr>
          <p:nvPr/>
        </p:nvSpPr>
        <p:spPr bwMode="auto">
          <a:xfrm>
            <a:off x="2247900" y="2544763"/>
            <a:ext cx="412750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tr-TR" sz="1200" b="1" dirty="0">
                <a:solidFill>
                  <a:srgbClr val="000000"/>
                </a:solidFill>
                <a:latin typeface="Arial" charset="0"/>
              </a:rPr>
              <a:t>Erkek</a:t>
            </a:r>
            <a:endParaRPr lang="en-US" sz="1200" b="1" dirty="0">
              <a:latin typeface="Arial" charset="0"/>
            </a:endParaRPr>
          </a:p>
        </p:txBody>
      </p:sp>
      <p:sp>
        <p:nvSpPr>
          <p:cNvPr id="124106" name="Rectangle 202"/>
          <p:cNvSpPr>
            <a:spLocks noChangeArrowheads="1"/>
          </p:cNvSpPr>
          <p:nvPr/>
        </p:nvSpPr>
        <p:spPr bwMode="auto">
          <a:xfrm>
            <a:off x="2711450" y="4251325"/>
            <a:ext cx="203200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tr-TR" sz="1200" b="1">
                <a:solidFill>
                  <a:srgbClr val="000000"/>
                </a:solidFill>
                <a:latin typeface="Arial" charset="0"/>
              </a:rPr>
              <a:t>kız</a:t>
            </a:r>
            <a:endParaRPr lang="en-US" sz="1200" b="1">
              <a:latin typeface="Arial" charset="0"/>
            </a:endParaRPr>
          </a:p>
        </p:txBody>
      </p:sp>
      <p:sp>
        <p:nvSpPr>
          <p:cNvPr id="124107" name="Rectangle 203"/>
          <p:cNvSpPr>
            <a:spLocks noChangeArrowheads="1"/>
          </p:cNvSpPr>
          <p:nvPr/>
        </p:nvSpPr>
        <p:spPr bwMode="auto">
          <a:xfrm>
            <a:off x="6305550" y="2266950"/>
            <a:ext cx="412750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tr-TR" sz="1200" b="1">
                <a:solidFill>
                  <a:srgbClr val="000000"/>
                </a:solidFill>
                <a:latin typeface="Arial" charset="0"/>
              </a:rPr>
              <a:t>Erkek</a:t>
            </a:r>
            <a:endParaRPr lang="en-US" sz="1200" b="1">
              <a:latin typeface="Arial" charset="0"/>
            </a:endParaRPr>
          </a:p>
        </p:txBody>
      </p:sp>
      <p:sp>
        <p:nvSpPr>
          <p:cNvPr id="124108" name="Rectangle 204"/>
          <p:cNvSpPr>
            <a:spLocks noChangeArrowheads="1"/>
          </p:cNvSpPr>
          <p:nvPr/>
        </p:nvSpPr>
        <p:spPr bwMode="auto">
          <a:xfrm>
            <a:off x="6934200" y="4327525"/>
            <a:ext cx="228600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tr-TR" sz="1200" b="1">
                <a:solidFill>
                  <a:srgbClr val="000000"/>
                </a:solidFill>
                <a:latin typeface="Arial" charset="0"/>
              </a:rPr>
              <a:t>Kız</a:t>
            </a:r>
            <a:endParaRPr lang="en-US" sz="1200" b="1">
              <a:latin typeface="Arial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066" name="Picture 2" descr="HM00350_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450" y="733425"/>
            <a:ext cx="2868613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6067" name="Text Box 3"/>
          <p:cNvSpPr txBox="1">
            <a:spLocks noChangeArrowheads="1"/>
          </p:cNvSpPr>
          <p:nvPr/>
        </p:nvSpPr>
        <p:spPr bwMode="auto">
          <a:xfrm>
            <a:off x="2286000" y="3857625"/>
            <a:ext cx="914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tr-TR" b="1"/>
              <a:t>Sağ</a:t>
            </a:r>
            <a:endParaRPr lang="en-US" b="1"/>
          </a:p>
        </p:txBody>
      </p:sp>
      <p:sp>
        <p:nvSpPr>
          <p:cNvPr id="216068" name="Text Box 4"/>
          <p:cNvSpPr txBox="1">
            <a:spLocks noChangeArrowheads="1"/>
          </p:cNvSpPr>
          <p:nvPr/>
        </p:nvSpPr>
        <p:spPr bwMode="auto">
          <a:xfrm>
            <a:off x="1143000" y="3857625"/>
            <a:ext cx="838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tr-TR" b="1"/>
              <a:t>Sol</a:t>
            </a:r>
            <a:endParaRPr lang="en-US" b="1"/>
          </a:p>
        </p:txBody>
      </p:sp>
      <p:sp>
        <p:nvSpPr>
          <p:cNvPr id="216069" name="Text Box 5"/>
          <p:cNvSpPr txBox="1">
            <a:spLocks noChangeArrowheads="1"/>
          </p:cNvSpPr>
          <p:nvPr/>
        </p:nvSpPr>
        <p:spPr bwMode="auto">
          <a:xfrm>
            <a:off x="0" y="2924175"/>
            <a:ext cx="1600200" cy="642938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75000"/>
              </a:lnSpc>
              <a:spcBef>
                <a:spcPct val="50000"/>
              </a:spcBef>
            </a:pPr>
            <a:r>
              <a:rPr lang="tr-TR" sz="1800" b="1">
                <a:solidFill>
                  <a:srgbClr val="000000"/>
                </a:solidFill>
              </a:rPr>
              <a:t>Yaklaşma</a:t>
            </a:r>
          </a:p>
          <a:p>
            <a:pPr eaLnBrk="1" hangingPunct="1">
              <a:lnSpc>
                <a:spcPct val="75000"/>
              </a:lnSpc>
              <a:spcBef>
                <a:spcPct val="50000"/>
              </a:spcBef>
            </a:pPr>
            <a:r>
              <a:rPr lang="tr-TR" sz="1800" b="1">
                <a:solidFill>
                  <a:srgbClr val="000000"/>
                </a:solidFill>
              </a:rPr>
              <a:t>Davranışları</a:t>
            </a:r>
            <a:endParaRPr lang="en-US" sz="1800" b="1">
              <a:solidFill>
                <a:srgbClr val="000000"/>
              </a:solidFill>
            </a:endParaRPr>
          </a:p>
        </p:txBody>
      </p:sp>
      <p:sp>
        <p:nvSpPr>
          <p:cNvPr id="216070" name="Text Box 6"/>
          <p:cNvSpPr txBox="1">
            <a:spLocks noChangeArrowheads="1"/>
          </p:cNvSpPr>
          <p:nvPr/>
        </p:nvSpPr>
        <p:spPr bwMode="auto">
          <a:xfrm>
            <a:off x="2590800" y="2895600"/>
            <a:ext cx="1447800" cy="642938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lnSpc>
                <a:spcPct val="75000"/>
              </a:lnSpc>
              <a:spcBef>
                <a:spcPct val="50000"/>
              </a:spcBef>
            </a:pPr>
            <a:r>
              <a:rPr lang="tr-TR" sz="1800" b="1">
                <a:solidFill>
                  <a:srgbClr val="000000"/>
                </a:solidFill>
              </a:rPr>
              <a:t>Çekilme</a:t>
            </a:r>
          </a:p>
          <a:p>
            <a:pPr algn="ctr" eaLnBrk="1" hangingPunct="1">
              <a:lnSpc>
                <a:spcPct val="75000"/>
              </a:lnSpc>
              <a:spcBef>
                <a:spcPct val="50000"/>
              </a:spcBef>
            </a:pPr>
            <a:r>
              <a:rPr lang="tr-TR" sz="1800" b="1">
                <a:solidFill>
                  <a:srgbClr val="000000"/>
                </a:solidFill>
              </a:rPr>
              <a:t>Davranışları</a:t>
            </a:r>
            <a:endParaRPr lang="en-US" sz="1800" b="1">
              <a:solidFill>
                <a:srgbClr val="000000"/>
              </a:solidFill>
            </a:endParaRPr>
          </a:p>
        </p:txBody>
      </p:sp>
      <p:sp>
        <p:nvSpPr>
          <p:cNvPr id="216071" name="Line 7"/>
          <p:cNvSpPr>
            <a:spLocks noChangeShapeType="1"/>
          </p:cNvSpPr>
          <p:nvPr/>
        </p:nvSpPr>
        <p:spPr bwMode="auto">
          <a:xfrm flipH="1" flipV="1">
            <a:off x="3200400" y="4238625"/>
            <a:ext cx="609600" cy="2286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216072" name="Text Box 8"/>
          <p:cNvSpPr txBox="1">
            <a:spLocks noChangeArrowheads="1"/>
          </p:cNvSpPr>
          <p:nvPr/>
        </p:nvSpPr>
        <p:spPr bwMode="auto">
          <a:xfrm>
            <a:off x="533400" y="4543425"/>
            <a:ext cx="1600200" cy="1368425"/>
          </a:xfrm>
          <a:prstGeom prst="rect">
            <a:avLst/>
          </a:prstGeom>
          <a:solidFill>
            <a:srgbClr val="FFFFCC"/>
          </a:solidFill>
          <a:ln w="38100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75000"/>
              </a:lnSpc>
              <a:spcBef>
                <a:spcPct val="50000"/>
              </a:spcBef>
            </a:pPr>
            <a:r>
              <a:rPr lang="tr-TR" sz="1800" b="1">
                <a:solidFill>
                  <a:srgbClr val="000000"/>
                </a:solidFill>
              </a:rPr>
              <a:t>Keyif, gurur, öfke, düşmanlık, kıskançlık</a:t>
            </a:r>
            <a:r>
              <a:rPr lang="en-US" sz="1800" b="1">
                <a:solidFill>
                  <a:srgbClr val="000000"/>
                </a:solidFill>
              </a:rPr>
              <a:t>, </a:t>
            </a:r>
            <a:r>
              <a:rPr lang="tr-TR" sz="1800" b="1">
                <a:solidFill>
                  <a:srgbClr val="000000"/>
                </a:solidFill>
              </a:rPr>
              <a:t>ilgi, endişe, sorumluluk</a:t>
            </a:r>
            <a:endParaRPr lang="en-US" sz="1800" b="1">
              <a:solidFill>
                <a:srgbClr val="000000"/>
              </a:solidFill>
            </a:endParaRPr>
          </a:p>
        </p:txBody>
      </p:sp>
      <p:sp>
        <p:nvSpPr>
          <p:cNvPr id="216073" name="Text Box 9"/>
          <p:cNvSpPr txBox="1">
            <a:spLocks noChangeArrowheads="1"/>
          </p:cNvSpPr>
          <p:nvPr/>
        </p:nvSpPr>
        <p:spPr bwMode="auto">
          <a:xfrm>
            <a:off x="2339975" y="4652963"/>
            <a:ext cx="1633538" cy="1341008"/>
          </a:xfrm>
          <a:prstGeom prst="rect">
            <a:avLst/>
          </a:prstGeom>
          <a:solidFill>
            <a:srgbClr val="FFFFCC"/>
          </a:solidFill>
          <a:ln w="38100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75000"/>
              </a:lnSpc>
              <a:spcBef>
                <a:spcPct val="50000"/>
              </a:spcBef>
            </a:pPr>
            <a:r>
              <a:rPr lang="tr-TR" sz="1800" b="1" dirty="0">
                <a:solidFill>
                  <a:srgbClr val="000000"/>
                </a:solidFill>
              </a:rPr>
              <a:t>Huzursuzluk, iğrenme, aşağılama, korku, kaygı, dehşet</a:t>
            </a:r>
            <a:r>
              <a:rPr lang="en-US" sz="1800" b="1" dirty="0">
                <a:solidFill>
                  <a:srgbClr val="000000"/>
                </a:solidFill>
              </a:rPr>
              <a:t>, </a:t>
            </a:r>
            <a:r>
              <a:rPr lang="tr-TR" sz="1800" b="1" dirty="0" err="1">
                <a:solidFill>
                  <a:srgbClr val="000000"/>
                </a:solidFill>
              </a:rPr>
              <a:t>ızdırap</a:t>
            </a:r>
            <a:r>
              <a:rPr lang="tr-TR" sz="1800" b="1" dirty="0">
                <a:solidFill>
                  <a:srgbClr val="000000"/>
                </a:solidFill>
              </a:rPr>
              <a:t>-acı</a:t>
            </a:r>
            <a:r>
              <a:rPr lang="en-US" sz="1800" b="1" dirty="0">
                <a:solidFill>
                  <a:srgbClr val="000000"/>
                </a:solidFill>
              </a:rPr>
              <a:t>,  </a:t>
            </a:r>
          </a:p>
        </p:txBody>
      </p:sp>
      <p:graphicFrame>
        <p:nvGraphicFramePr>
          <p:cNvPr id="216074" name="Object 10"/>
          <p:cNvGraphicFramePr>
            <a:graphicFrameLocks noChangeAspect="1"/>
          </p:cNvGraphicFramePr>
          <p:nvPr/>
        </p:nvGraphicFramePr>
        <p:xfrm>
          <a:off x="4038600" y="2127250"/>
          <a:ext cx="4495800" cy="297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846" name="Bitmap Image" r:id="rId5" imgW="7400000" imgH="4904762" progId="PBrush">
                  <p:embed/>
                </p:oleObj>
              </mc:Choice>
              <mc:Fallback>
                <p:oleObj name="Bitmap Image" r:id="rId5" imgW="7400000" imgH="4904762" progId="PBrush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8600" y="2127250"/>
                        <a:ext cx="4495800" cy="2978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6075" name="Line 11"/>
          <p:cNvSpPr>
            <a:spLocks noChangeShapeType="1"/>
          </p:cNvSpPr>
          <p:nvPr/>
        </p:nvSpPr>
        <p:spPr bwMode="auto">
          <a:xfrm flipH="1">
            <a:off x="7010400" y="2209800"/>
            <a:ext cx="914400" cy="685800"/>
          </a:xfrm>
          <a:prstGeom prst="line">
            <a:avLst/>
          </a:prstGeom>
          <a:noFill/>
          <a:ln w="57150">
            <a:solidFill>
              <a:srgbClr val="00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216076" name="Text Box 12"/>
          <p:cNvSpPr txBox="1">
            <a:spLocks noChangeArrowheads="1"/>
          </p:cNvSpPr>
          <p:nvPr/>
        </p:nvSpPr>
        <p:spPr bwMode="auto">
          <a:xfrm>
            <a:off x="4648200" y="5133975"/>
            <a:ext cx="1219200" cy="71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75000"/>
              </a:lnSpc>
              <a:spcBef>
                <a:spcPct val="50000"/>
              </a:spcBef>
            </a:pPr>
            <a:r>
              <a:rPr lang="tr-TR" sz="1800" b="1"/>
              <a:t>Birincil İşitme alanı</a:t>
            </a:r>
            <a:endParaRPr lang="en-US" sz="1800" b="1"/>
          </a:p>
        </p:txBody>
      </p:sp>
      <p:sp>
        <p:nvSpPr>
          <p:cNvPr id="216077" name="Text Box 13"/>
          <p:cNvSpPr txBox="1">
            <a:spLocks noChangeArrowheads="1"/>
          </p:cNvSpPr>
          <p:nvPr/>
        </p:nvSpPr>
        <p:spPr bwMode="auto">
          <a:xfrm>
            <a:off x="8077200" y="5300663"/>
            <a:ext cx="1066800" cy="71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75000"/>
              </a:lnSpc>
              <a:spcBef>
                <a:spcPct val="50000"/>
              </a:spcBef>
            </a:pPr>
            <a:r>
              <a:rPr lang="tr-TR" sz="1800" b="1"/>
              <a:t>Birincil Görme alanı</a:t>
            </a:r>
            <a:endParaRPr lang="en-US" sz="1800" b="1"/>
          </a:p>
        </p:txBody>
      </p:sp>
      <p:sp>
        <p:nvSpPr>
          <p:cNvPr id="216078" name="Text Box 14"/>
          <p:cNvSpPr txBox="1">
            <a:spLocks noChangeArrowheads="1"/>
          </p:cNvSpPr>
          <p:nvPr/>
        </p:nvSpPr>
        <p:spPr bwMode="auto">
          <a:xfrm>
            <a:off x="6934200" y="1371600"/>
            <a:ext cx="990600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75000"/>
              </a:lnSpc>
              <a:spcBef>
                <a:spcPct val="50000"/>
              </a:spcBef>
            </a:pPr>
            <a:r>
              <a:rPr lang="en-US" sz="1800" b="1"/>
              <a:t>Motor </a:t>
            </a:r>
            <a:r>
              <a:rPr lang="tr-TR" sz="1800" b="1"/>
              <a:t>Korteks</a:t>
            </a:r>
            <a:endParaRPr lang="en-US" sz="1800" b="1"/>
          </a:p>
        </p:txBody>
      </p:sp>
      <p:sp>
        <p:nvSpPr>
          <p:cNvPr id="216079" name="Line 15"/>
          <p:cNvSpPr>
            <a:spLocks noChangeShapeType="1"/>
          </p:cNvSpPr>
          <p:nvPr/>
        </p:nvSpPr>
        <p:spPr bwMode="auto">
          <a:xfrm flipV="1">
            <a:off x="8153400" y="4648200"/>
            <a:ext cx="152400" cy="6858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216080" name="Text Box 16"/>
          <p:cNvSpPr txBox="1">
            <a:spLocks noChangeArrowheads="1"/>
          </p:cNvSpPr>
          <p:nvPr/>
        </p:nvSpPr>
        <p:spPr bwMode="auto">
          <a:xfrm>
            <a:off x="6096000" y="5591175"/>
            <a:ext cx="1981200" cy="29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lnSpc>
                <a:spcPct val="75000"/>
              </a:lnSpc>
              <a:spcBef>
                <a:spcPct val="50000"/>
              </a:spcBef>
            </a:pPr>
            <a:r>
              <a:rPr lang="tr-TR" sz="1800" b="1"/>
              <a:t>Dili Kavrama</a:t>
            </a:r>
            <a:endParaRPr lang="en-US" sz="1800" b="1"/>
          </a:p>
        </p:txBody>
      </p:sp>
      <p:sp>
        <p:nvSpPr>
          <p:cNvPr id="216081" name="Line 17"/>
          <p:cNvSpPr>
            <a:spLocks noChangeShapeType="1"/>
          </p:cNvSpPr>
          <p:nvPr/>
        </p:nvSpPr>
        <p:spPr bwMode="auto">
          <a:xfrm flipV="1">
            <a:off x="7162800" y="3581400"/>
            <a:ext cx="381000" cy="2057400"/>
          </a:xfrm>
          <a:prstGeom prst="line">
            <a:avLst/>
          </a:prstGeom>
          <a:noFill/>
          <a:ln w="57150">
            <a:solidFill>
              <a:srgbClr val="00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216082" name="Line 18"/>
          <p:cNvSpPr>
            <a:spLocks noChangeShapeType="1"/>
          </p:cNvSpPr>
          <p:nvPr/>
        </p:nvSpPr>
        <p:spPr bwMode="auto">
          <a:xfrm flipV="1">
            <a:off x="6324600" y="4343400"/>
            <a:ext cx="304800" cy="7620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216083" name="Line 19"/>
          <p:cNvSpPr>
            <a:spLocks noChangeShapeType="1"/>
          </p:cNvSpPr>
          <p:nvPr/>
        </p:nvSpPr>
        <p:spPr bwMode="auto">
          <a:xfrm flipH="1">
            <a:off x="5943600" y="3810000"/>
            <a:ext cx="76200" cy="2286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216084" name="Line 20"/>
          <p:cNvSpPr>
            <a:spLocks noChangeShapeType="1"/>
          </p:cNvSpPr>
          <p:nvPr/>
        </p:nvSpPr>
        <p:spPr bwMode="auto">
          <a:xfrm flipH="1" flipV="1">
            <a:off x="6629400" y="3657600"/>
            <a:ext cx="152400" cy="3810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216085" name="Line 21"/>
          <p:cNvSpPr>
            <a:spLocks noChangeShapeType="1"/>
          </p:cNvSpPr>
          <p:nvPr/>
        </p:nvSpPr>
        <p:spPr bwMode="auto">
          <a:xfrm>
            <a:off x="5943600" y="3962400"/>
            <a:ext cx="0" cy="762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216086" name="Text Box 22"/>
          <p:cNvSpPr txBox="1">
            <a:spLocks noChangeArrowheads="1"/>
          </p:cNvSpPr>
          <p:nvPr/>
        </p:nvSpPr>
        <p:spPr bwMode="auto">
          <a:xfrm>
            <a:off x="5638800" y="1524000"/>
            <a:ext cx="1371600" cy="29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75000"/>
              </a:lnSpc>
              <a:spcBef>
                <a:spcPct val="50000"/>
              </a:spcBef>
            </a:pPr>
            <a:r>
              <a:rPr lang="tr-TR" sz="1800" b="1"/>
              <a:t>Dil yapısı</a:t>
            </a:r>
            <a:endParaRPr lang="en-US" sz="1800" b="1"/>
          </a:p>
        </p:txBody>
      </p:sp>
      <p:sp>
        <p:nvSpPr>
          <p:cNvPr id="216087" name="Line 23"/>
          <p:cNvSpPr>
            <a:spLocks noChangeShapeType="1"/>
          </p:cNvSpPr>
          <p:nvPr/>
        </p:nvSpPr>
        <p:spPr bwMode="auto">
          <a:xfrm flipV="1">
            <a:off x="5334000" y="3886200"/>
            <a:ext cx="1066800" cy="1295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216088" name="Text Box 24"/>
          <p:cNvSpPr txBox="1">
            <a:spLocks noChangeArrowheads="1"/>
          </p:cNvSpPr>
          <p:nvPr/>
        </p:nvSpPr>
        <p:spPr bwMode="auto">
          <a:xfrm>
            <a:off x="7848600" y="1557338"/>
            <a:ext cx="1295400" cy="642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75000"/>
              </a:lnSpc>
              <a:spcBef>
                <a:spcPct val="50000"/>
              </a:spcBef>
            </a:pPr>
            <a:r>
              <a:rPr lang="tr-TR" sz="1800" b="1"/>
              <a:t>Duyusal</a:t>
            </a:r>
          </a:p>
          <a:p>
            <a:pPr eaLnBrk="1" hangingPunct="1">
              <a:lnSpc>
                <a:spcPct val="75000"/>
              </a:lnSpc>
              <a:spcBef>
                <a:spcPct val="50000"/>
              </a:spcBef>
            </a:pPr>
            <a:r>
              <a:rPr lang="tr-TR" sz="1800" b="1"/>
              <a:t>Kortekst</a:t>
            </a:r>
            <a:endParaRPr lang="en-US" sz="1800" b="1"/>
          </a:p>
        </p:txBody>
      </p:sp>
      <p:sp>
        <p:nvSpPr>
          <p:cNvPr id="216089" name="Line 25"/>
          <p:cNvSpPr>
            <a:spLocks noChangeShapeType="1"/>
          </p:cNvSpPr>
          <p:nvPr/>
        </p:nvSpPr>
        <p:spPr bwMode="auto">
          <a:xfrm flipH="1">
            <a:off x="6705600" y="1828800"/>
            <a:ext cx="609600" cy="838200"/>
          </a:xfrm>
          <a:prstGeom prst="line">
            <a:avLst/>
          </a:prstGeom>
          <a:noFill/>
          <a:ln w="57150">
            <a:solidFill>
              <a:srgbClr val="00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216090" name="Text Box 26"/>
          <p:cNvSpPr txBox="1">
            <a:spLocks noChangeArrowheads="1"/>
          </p:cNvSpPr>
          <p:nvPr/>
        </p:nvSpPr>
        <p:spPr bwMode="auto">
          <a:xfrm>
            <a:off x="3733800" y="1219200"/>
            <a:ext cx="1828800" cy="71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75000"/>
              </a:lnSpc>
              <a:spcBef>
                <a:spcPct val="50000"/>
              </a:spcBef>
            </a:pPr>
            <a:r>
              <a:rPr lang="tr-TR" sz="1800" b="1"/>
              <a:t>Konsantrasyon, planlama, problem çözme</a:t>
            </a:r>
            <a:r>
              <a:rPr lang="en-US" sz="1800" b="1"/>
              <a:t> </a:t>
            </a:r>
          </a:p>
        </p:txBody>
      </p:sp>
      <p:sp>
        <p:nvSpPr>
          <p:cNvPr id="216091" name="Line 27"/>
          <p:cNvSpPr>
            <a:spLocks noChangeShapeType="1"/>
          </p:cNvSpPr>
          <p:nvPr/>
        </p:nvSpPr>
        <p:spPr bwMode="auto">
          <a:xfrm flipH="1">
            <a:off x="5410200" y="1981200"/>
            <a:ext cx="609600" cy="16002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216092" name="Text Box 28"/>
          <p:cNvSpPr txBox="1">
            <a:spLocks noChangeArrowheads="1"/>
          </p:cNvSpPr>
          <p:nvPr/>
        </p:nvSpPr>
        <p:spPr bwMode="auto">
          <a:xfrm>
            <a:off x="5638800" y="5029200"/>
            <a:ext cx="1524000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75000"/>
              </a:lnSpc>
              <a:spcBef>
                <a:spcPct val="50000"/>
              </a:spcBef>
            </a:pPr>
            <a:r>
              <a:rPr lang="tr-TR" sz="1800" b="1"/>
              <a:t>Yaşantıları yorumlama</a:t>
            </a:r>
            <a:endParaRPr lang="en-US" sz="1800" b="1"/>
          </a:p>
        </p:txBody>
      </p:sp>
      <p:sp>
        <p:nvSpPr>
          <p:cNvPr id="216093" name="Line 29"/>
          <p:cNvSpPr>
            <a:spLocks noChangeShapeType="1"/>
          </p:cNvSpPr>
          <p:nvPr/>
        </p:nvSpPr>
        <p:spPr bwMode="auto">
          <a:xfrm>
            <a:off x="4495800" y="1905000"/>
            <a:ext cx="304800" cy="17526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216094" name="Line 30"/>
          <p:cNvSpPr>
            <a:spLocks noChangeShapeType="1"/>
          </p:cNvSpPr>
          <p:nvPr/>
        </p:nvSpPr>
        <p:spPr bwMode="auto">
          <a:xfrm flipV="1">
            <a:off x="609600" y="4238625"/>
            <a:ext cx="533400" cy="304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216096" name="Text Box 32"/>
          <p:cNvSpPr txBox="1">
            <a:spLocks noChangeArrowheads="1"/>
          </p:cNvSpPr>
          <p:nvPr/>
        </p:nvSpPr>
        <p:spPr bwMode="auto">
          <a:xfrm>
            <a:off x="1562100" y="153988"/>
            <a:ext cx="73152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tr-TR" sz="3200" b="1" dirty="0">
                <a:solidFill>
                  <a:schemeClr val="tx2"/>
                </a:solidFill>
              </a:rPr>
              <a:t>Beyin Yarıküreleri ve Duygular</a:t>
            </a:r>
            <a:endParaRPr lang="en-US" sz="3200" b="1" dirty="0">
              <a:solidFill>
                <a:schemeClr val="tx2"/>
              </a:solidFill>
            </a:endParaRPr>
          </a:p>
        </p:txBody>
      </p:sp>
      <p:sp>
        <p:nvSpPr>
          <p:cNvPr id="216097" name="Text Box 33"/>
          <p:cNvSpPr txBox="1">
            <a:spLocks noChangeArrowheads="1"/>
          </p:cNvSpPr>
          <p:nvPr/>
        </p:nvSpPr>
        <p:spPr bwMode="auto">
          <a:xfrm>
            <a:off x="1752600" y="1212850"/>
            <a:ext cx="762000" cy="311150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60000"/>
              </a:lnSpc>
              <a:spcBef>
                <a:spcPct val="50000"/>
              </a:spcBef>
            </a:pPr>
            <a:r>
              <a:rPr lang="tr-TR" sz="1800" b="1">
                <a:solidFill>
                  <a:srgbClr val="000000"/>
                </a:solidFill>
              </a:rPr>
              <a:t>ÖN</a:t>
            </a:r>
            <a:r>
              <a:rPr lang="en-US"/>
              <a:t>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 2"/>
          <p:cNvGrpSpPr/>
          <p:nvPr/>
        </p:nvGrpSpPr>
        <p:grpSpPr>
          <a:xfrm>
            <a:off x="0" y="1052735"/>
            <a:ext cx="9144000" cy="4824537"/>
            <a:chOff x="395536" y="1268759"/>
            <a:chExt cx="8403450" cy="4320482"/>
          </a:xfrm>
        </p:grpSpPr>
        <p:pic>
          <p:nvPicPr>
            <p:cNvPr id="206877" name="Picture 29" descr="C:\Users\Arcan TIĞRAK\Desktop\3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2397157" y="-732862"/>
              <a:ext cx="4320480" cy="83237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Metin kutusu 1"/>
            <p:cNvSpPr txBox="1"/>
            <p:nvPr/>
          </p:nvSpPr>
          <p:spPr>
            <a:xfrm rot="16200000">
              <a:off x="1764531" y="1867152"/>
              <a:ext cx="1488997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tr-TR" sz="1600" b="1" dirty="0"/>
                <a:t>Hücre Gövdesi</a:t>
              </a:r>
            </a:p>
          </p:txBody>
        </p:sp>
        <p:sp>
          <p:nvSpPr>
            <p:cNvPr id="4" name="Metin kutusu 3"/>
            <p:cNvSpPr txBox="1"/>
            <p:nvPr/>
          </p:nvSpPr>
          <p:spPr>
            <a:xfrm rot="16200000">
              <a:off x="2819901" y="2757021"/>
              <a:ext cx="1005404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tr-TR" sz="1600" b="1" dirty="0"/>
                <a:t>Çekirdek</a:t>
              </a:r>
            </a:p>
          </p:txBody>
        </p:sp>
        <p:sp>
          <p:nvSpPr>
            <p:cNvPr id="5" name="Metin kutusu 4"/>
            <p:cNvSpPr txBox="1"/>
            <p:nvPr/>
          </p:nvSpPr>
          <p:spPr>
            <a:xfrm rot="16200000">
              <a:off x="3310855" y="2925830"/>
              <a:ext cx="1005404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tr-TR" sz="1600" b="1" dirty="0"/>
                <a:t>Akson</a:t>
              </a:r>
            </a:p>
          </p:txBody>
        </p:sp>
        <p:sp>
          <p:nvSpPr>
            <p:cNvPr id="6" name="Metin kutusu 5"/>
            <p:cNvSpPr txBox="1"/>
            <p:nvPr/>
          </p:nvSpPr>
          <p:spPr>
            <a:xfrm rot="16200000">
              <a:off x="3678875" y="1945862"/>
              <a:ext cx="1116694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tr-TR" sz="1600" b="1" dirty="0" err="1"/>
                <a:t>Dendritler</a:t>
              </a:r>
              <a:endParaRPr lang="tr-TR" sz="1600" b="1" dirty="0"/>
            </a:p>
          </p:txBody>
        </p:sp>
        <p:sp>
          <p:nvSpPr>
            <p:cNvPr id="7" name="Metin kutusu 6"/>
            <p:cNvSpPr txBox="1"/>
            <p:nvPr/>
          </p:nvSpPr>
          <p:spPr>
            <a:xfrm rot="16200000">
              <a:off x="4153313" y="3406927"/>
              <a:ext cx="1116694" cy="58477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tr-TR" sz="1600" b="1" dirty="0"/>
                <a:t>(b) Giden   bilgi</a:t>
              </a:r>
            </a:p>
          </p:txBody>
        </p:sp>
        <p:sp>
          <p:nvSpPr>
            <p:cNvPr id="8" name="Metin kutusu 7"/>
            <p:cNvSpPr txBox="1"/>
            <p:nvPr/>
          </p:nvSpPr>
          <p:spPr>
            <a:xfrm rot="16200000">
              <a:off x="4735618" y="2656514"/>
              <a:ext cx="1926498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tr-TR" sz="1600" b="1" dirty="0"/>
                <a:t>(c) </a:t>
              </a:r>
              <a:r>
                <a:rPr lang="tr-TR" sz="1600" b="1" dirty="0" err="1"/>
                <a:t>Miyelin</a:t>
              </a:r>
              <a:r>
                <a:rPr lang="tr-TR" sz="1600" b="1" dirty="0"/>
                <a:t> Kılıf</a:t>
              </a:r>
            </a:p>
          </p:txBody>
        </p:sp>
        <p:sp>
          <p:nvSpPr>
            <p:cNvPr id="9" name="Metin kutusu 8"/>
            <p:cNvSpPr txBox="1"/>
            <p:nvPr/>
          </p:nvSpPr>
          <p:spPr>
            <a:xfrm rot="16200000">
              <a:off x="6317987" y="2268027"/>
              <a:ext cx="1926498" cy="31113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tr-TR" sz="1600" b="1" dirty="0"/>
                <a:t>(d) Terminal Butonlar</a:t>
              </a:r>
            </a:p>
          </p:txBody>
        </p:sp>
        <p:sp>
          <p:nvSpPr>
            <p:cNvPr id="10" name="Metin kutusu 9"/>
            <p:cNvSpPr txBox="1"/>
            <p:nvPr/>
          </p:nvSpPr>
          <p:spPr>
            <a:xfrm rot="16200000">
              <a:off x="6469468" y="3259723"/>
              <a:ext cx="4320481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1600" b="1" dirty="0"/>
                <a:t>Diğer Nörona</a:t>
              </a:r>
            </a:p>
          </p:txBody>
        </p:sp>
        <p:sp>
          <p:nvSpPr>
            <p:cNvPr id="11" name="Metin kutusu 10"/>
            <p:cNvSpPr txBox="1"/>
            <p:nvPr/>
          </p:nvSpPr>
          <p:spPr>
            <a:xfrm rot="16200000">
              <a:off x="-1585830" y="3259724"/>
              <a:ext cx="4320481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1600" b="1" dirty="0"/>
                <a:t>(a) Gelen Bilgi</a:t>
              </a:r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83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401763"/>
            <a:ext cx="8382000" cy="4014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0835" name="Rectangle 3"/>
          <p:cNvSpPr>
            <a:spLocks noChangeArrowheads="1"/>
          </p:cNvSpPr>
          <p:nvPr/>
        </p:nvSpPr>
        <p:spPr bwMode="auto">
          <a:xfrm>
            <a:off x="1979712" y="381000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tr-TR" dirty="0">
              <a:solidFill>
                <a:schemeClr val="tx2"/>
              </a:solidFill>
            </a:endParaRPr>
          </a:p>
          <a:p>
            <a:pPr algn="ctr"/>
            <a:r>
              <a:rPr lang="en-US" dirty="0" err="1">
                <a:solidFill>
                  <a:schemeClr val="tx2"/>
                </a:solidFill>
              </a:rPr>
              <a:t>Kılıflanma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tr-TR" dirty="0">
                <a:solidFill>
                  <a:schemeClr val="tx2"/>
                </a:solidFill>
              </a:rPr>
              <a:t>Süreci</a:t>
            </a:r>
            <a:endParaRPr lang="en-US" dirty="0">
              <a:solidFill>
                <a:schemeClr val="tx2"/>
              </a:solidFill>
            </a:endParaRPr>
          </a:p>
          <a:p>
            <a:pPr algn="ctr"/>
            <a:endParaRPr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834" descr="C:\Users\Arcan TIĞRAK\Desktop\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052736"/>
            <a:ext cx="8789746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Dikdörtgen 2"/>
          <p:cNvSpPr/>
          <p:nvPr/>
        </p:nvSpPr>
        <p:spPr>
          <a:xfrm>
            <a:off x="2051720" y="332655"/>
            <a:ext cx="5886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tr-TR" b="1" dirty="0" err="1">
                <a:solidFill>
                  <a:schemeClr val="tx2"/>
                </a:solidFill>
              </a:rPr>
              <a:t>Dendritlerin</a:t>
            </a:r>
            <a:r>
              <a:rPr lang="tr-TR" b="1" dirty="0">
                <a:solidFill>
                  <a:schemeClr val="tx2"/>
                </a:solidFill>
              </a:rPr>
              <a:t> Yayılmasındaki Gelişim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4" name="Metin kutusu 3"/>
          <p:cNvSpPr txBox="1"/>
          <p:nvPr/>
        </p:nvSpPr>
        <p:spPr>
          <a:xfrm>
            <a:off x="251520" y="5661248"/>
            <a:ext cx="87897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   Doğumda 	    1 aylık 	   3 aylık 	 15 aylık 	24 aylık</a:t>
            </a:r>
          </a:p>
        </p:txBody>
      </p:sp>
    </p:spTree>
    <p:extLst>
      <p:ext uri="{BB962C8B-B14F-4D97-AF65-F5344CB8AC3E}">
        <p14:creationId xmlns:p14="http://schemas.microsoft.com/office/powerpoint/2010/main" val="809883233"/>
      </p:ext>
    </p:extLst>
  </p:cSld>
  <p:clrMapOvr>
    <a:masterClrMapping/>
  </p:clrMapOvr>
</p:sld>
</file>

<file path=ppt/theme/theme1.xml><?xml version="1.0" encoding="utf-8"?>
<a:theme xmlns:a="http://schemas.openxmlformats.org/drawingml/2006/main" name="Dilim">
  <a:themeElements>
    <a:clrScheme name="Dilim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Dilim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lim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3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2700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Ofis Teması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2360</TotalTime>
  <Words>961</Words>
  <Application>Microsoft Office PowerPoint</Application>
  <PresentationFormat>Ekran Gösterisi (4:3)</PresentationFormat>
  <Paragraphs>228</Paragraphs>
  <Slides>20</Slides>
  <Notes>18</Notes>
  <HiddenSlides>0</HiddenSlides>
  <MMClips>0</MMClips>
  <ScaleCrop>false</ScaleCrop>
  <HeadingPairs>
    <vt:vector size="8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1</vt:i4>
      </vt:variant>
      <vt:variant>
        <vt:lpstr>Eklenmiş OLE Hizmet Programları</vt:lpstr>
      </vt:variant>
      <vt:variant>
        <vt:i4>2</vt:i4>
      </vt:variant>
      <vt:variant>
        <vt:lpstr>Slayt Başlıkları</vt:lpstr>
      </vt:variant>
      <vt:variant>
        <vt:i4>20</vt:i4>
      </vt:variant>
    </vt:vector>
  </HeadingPairs>
  <TitlesOfParts>
    <vt:vector size="28" baseType="lpstr">
      <vt:lpstr>Century Gothic</vt:lpstr>
      <vt:lpstr>Calibri</vt:lpstr>
      <vt:lpstr>Arial</vt:lpstr>
      <vt:lpstr>Times New Roman</vt:lpstr>
      <vt:lpstr>Wingdings 3</vt:lpstr>
      <vt:lpstr>Dilim</vt:lpstr>
      <vt:lpstr>Bitmap Image</vt:lpstr>
      <vt:lpstr>Clip</vt:lpstr>
      <vt:lpstr>Bölüm 5</vt:lpstr>
      <vt:lpstr>PowerPoint Sunusu</vt:lpstr>
      <vt:lpstr>Büyüme Örüntüleri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REM (Rapid Eye Movement) Uykusu</vt:lpstr>
      <vt:lpstr>Bebeklerde Uyku Durumunun Şeması</vt:lpstr>
      <vt:lpstr>Ani Bebek Ölümü Sendromu (Sudden infant death syndrome– SIDS)</vt:lpstr>
      <vt:lpstr>Beslenme </vt:lpstr>
      <vt:lpstr>Anne Sütüyle Beslenmenin Faydaları</vt:lpstr>
      <vt:lpstr>PowerPoint Sunusu</vt:lpstr>
      <vt:lpstr>Refleksler</vt:lpstr>
      <vt:lpstr> </vt:lpstr>
      <vt:lpstr>Hayati refleksler </vt:lpstr>
      <vt:lpstr>Emme Refleksi</vt:lpstr>
    </vt:vector>
  </TitlesOfParts>
  <Company> 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.</dc:creator>
  <cp:lastModifiedBy>vahdetayşe nur</cp:lastModifiedBy>
  <cp:revision>301</cp:revision>
  <dcterms:created xsi:type="dcterms:W3CDTF">2001-03-21T16:32:25Z</dcterms:created>
  <dcterms:modified xsi:type="dcterms:W3CDTF">2018-10-15T05:46:04Z</dcterms:modified>
</cp:coreProperties>
</file>