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dirty="0"/>
              <a:t>1/14/2020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1/14/2020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1/14/2020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>
          <a:xfrm>
            <a:off x="1930400" y="3771174"/>
            <a:ext cx="727964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1/14/2020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1/14/2020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1/14/2020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1/14/2020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1/14/2020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1/14/2020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1/14/2020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1/14/2020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1/14/2020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1/14/2020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1/14/2020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1/14/2020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1/14/2020</a:t>
            </a:fld>
            <a:endParaRPr lang="en-US" dirty="0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1/14/2020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40000"/>
                  <a:lumOff val="60000"/>
                  <a:alpha val="7000"/>
                </a:schemeClr>
              </a:gs>
              <a:gs pos="69000">
                <a:schemeClr val="bg2">
                  <a:lumMod val="40000"/>
                  <a:lumOff val="60000"/>
                  <a:alpha val="0"/>
                </a:schemeClr>
              </a:gs>
              <a:gs pos="36000">
                <a:schemeClr val="bg2">
                  <a:lumMod val="40000"/>
                  <a:lumOff val="6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9012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4509A250-FF31-4206-8172-F9D3106AACB1}" type="datetimeFigureOut">
              <a:rPr lang="en-US" dirty="0"/>
              <a:t>1/14/2020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8" r:id="rId9"/>
    <p:sldLayoutId id="2147483667" r:id="rId10"/>
    <p:sldLayoutId id="2147483661" r:id="rId11"/>
    <p:sldLayoutId id="2147483664" r:id="rId12"/>
    <p:sldLayoutId id="2147483662" r:id="rId13"/>
    <p:sldLayoutId id="2147483669" r:id="rId14"/>
    <p:sldLayoutId id="2147483670" r:id="rId15"/>
    <p:sldLayoutId id="2147483658" r:id="rId16"/>
    <p:sldLayoutId id="2147483659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D0F838-D355-4ACF-A395-99A143B945A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Fordism in Practice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D818D67-A99F-48FA-8322-4EBA3BCF00E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lang="en-US" dirty="0"/>
              <a:t>Ethics in Action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C07FD13A-708C-4C99-9218-D3393DD91800}"/>
              </a:ext>
            </a:extLst>
          </p:cNvPr>
          <p:cNvSpPr/>
          <p:nvPr/>
        </p:nvSpPr>
        <p:spPr>
          <a:xfrm>
            <a:off x="1154955" y="1645135"/>
            <a:ext cx="6096000" cy="193899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4000" dirty="0">
                <a:solidFill>
                  <a:srgbClr val="C00000"/>
                </a:solidFill>
              </a:rPr>
              <a:t>ENS 220 Business Management </a:t>
            </a:r>
            <a:br>
              <a:rPr lang="en-US" sz="4000" dirty="0"/>
            </a:br>
            <a:r>
              <a:rPr lang="en-US" sz="4000" dirty="0">
                <a:solidFill>
                  <a:srgbClr val="FFFF00"/>
                </a:solidFill>
              </a:rPr>
              <a:t>Computer Engineering </a:t>
            </a:r>
            <a:endParaRPr lang="tr-TR" sz="4000" dirty="0"/>
          </a:p>
        </p:txBody>
      </p:sp>
    </p:spTree>
    <p:extLst>
      <p:ext uri="{BB962C8B-B14F-4D97-AF65-F5344CB8AC3E}">
        <p14:creationId xmlns:p14="http://schemas.microsoft.com/office/powerpoint/2010/main" val="40137239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8497B1-9C9B-4FB8-B9B3-223E08CC643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3200" dirty="0"/>
              <a:t>Henry Ford’s team of production managers pioneered the development of the moving conveyor belt and thus changed  manufacturing practices forever.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9AE406B-B379-4733-8D75-764EF0DBFB3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Millions of </a:t>
            </a:r>
            <a:r>
              <a:rPr lang="en-US" dirty="0" err="1"/>
              <a:t>americans</a:t>
            </a:r>
            <a:r>
              <a:rPr lang="en-US" dirty="0"/>
              <a:t> now could afford cars.</a:t>
            </a:r>
          </a:p>
          <a:p>
            <a:r>
              <a:rPr lang="en-US" dirty="0"/>
              <a:t>YET – for workers many human &amp; social problems resulted.</a:t>
            </a:r>
          </a:p>
        </p:txBody>
      </p:sp>
    </p:spTree>
    <p:extLst>
      <p:ext uri="{BB962C8B-B14F-4D97-AF65-F5344CB8AC3E}">
        <p14:creationId xmlns:p14="http://schemas.microsoft.com/office/powerpoint/2010/main" val="28911445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769EDD-154D-4F88-8075-4B001892CB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3200" dirty="0"/>
              <a:t>By 1914; Ford’s car plants were experiencing huge employee turnover – 300-400%.</a:t>
            </a:r>
            <a:br>
              <a:rPr lang="en-US" sz="3200" dirty="0"/>
            </a:br>
            <a:r>
              <a:rPr lang="en-US" sz="3200" dirty="0"/>
              <a:t>Workers left because they could not handle WORK INDUCED STRESS.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34DD264B-B23A-483B-BA4C-1B7952CB6B9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085439" y="2756070"/>
            <a:ext cx="3187817" cy="4009939"/>
          </a:xfrm>
        </p:spPr>
      </p:pic>
    </p:spTree>
    <p:extLst>
      <p:ext uri="{BB962C8B-B14F-4D97-AF65-F5344CB8AC3E}">
        <p14:creationId xmlns:p14="http://schemas.microsoft.com/office/powerpoint/2010/main" val="4171968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AD1315-8C08-4B73-8CDF-D110469122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1278" y="444329"/>
            <a:ext cx="9404723" cy="1400530"/>
          </a:xfrm>
        </p:spPr>
        <p:txBody>
          <a:bodyPr/>
          <a:lstStyle/>
          <a:p>
            <a:pPr algn="ctr"/>
            <a:r>
              <a:rPr lang="en-US" sz="3600" dirty="0"/>
              <a:t>To motivate his workforce- reduce workday from 9hrs-8hrs</a:t>
            </a:r>
            <a:br>
              <a:rPr lang="en-US" sz="3600" dirty="0"/>
            </a:br>
            <a:r>
              <a:rPr lang="en-US" sz="3600" dirty="0"/>
              <a:t>&amp; doubled the basic $2.50 to $5.00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1287268E-9C39-4370-8A10-8A3CEC40827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950492" y="2390185"/>
            <a:ext cx="7996781" cy="4170006"/>
          </a:xfrm>
        </p:spPr>
      </p:pic>
    </p:spTree>
    <p:extLst>
      <p:ext uri="{BB962C8B-B14F-4D97-AF65-F5344CB8AC3E}">
        <p14:creationId xmlns:p14="http://schemas.microsoft.com/office/powerpoint/2010/main" val="34421128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2923D5-6F4A-4E94-B561-D0AF95AEB91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3600" dirty="0"/>
              <a:t>Ford’s apparent generosity was matched by an intense effort to control the resources – both HUMAN &amp; Material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FEBE55B-A55E-4D91-BC2B-5A11F53C3A7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Employed hundreds of inspectors to check up on employees, both inside and outside his factories.</a:t>
            </a:r>
          </a:p>
        </p:txBody>
      </p:sp>
    </p:spTree>
    <p:extLst>
      <p:ext uri="{BB962C8B-B14F-4D97-AF65-F5344CB8AC3E}">
        <p14:creationId xmlns:p14="http://schemas.microsoft.com/office/powerpoint/2010/main" val="19399843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121E35-D975-48CE-A8F3-C39228745B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Employees were not allowed to talk to one another – adapted a system like ventriloquists, “FORD LISP”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B4929345-3DB1-48B3-A4ED-54E85305135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236439" y="2431996"/>
            <a:ext cx="2976795" cy="3816404"/>
          </a:xfrm>
        </p:spPr>
      </p:pic>
    </p:spTree>
    <p:extLst>
      <p:ext uri="{BB962C8B-B14F-4D97-AF65-F5344CB8AC3E}">
        <p14:creationId xmlns:p14="http://schemas.microsoft.com/office/powerpoint/2010/main" val="11253735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0DD13C-7F1B-420E-BC68-79CD1B76557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4400" dirty="0"/>
              <a:t>Ford’s obsessed with control – inspectors visited homes, checked habits and problems.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3695046-E869-428E-B114-3749A2E83A6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Employees who exhibited behaviors contrary to ford’s standards were fired.</a:t>
            </a:r>
          </a:p>
        </p:txBody>
      </p:sp>
    </p:spTree>
    <p:extLst>
      <p:ext uri="{BB962C8B-B14F-4D97-AF65-F5344CB8AC3E}">
        <p14:creationId xmlns:p14="http://schemas.microsoft.com/office/powerpoint/2010/main" val="327418250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0E5580"/>
      </a:dk2>
      <a:lt2>
        <a:srgbClr val="EBEBEB"/>
      </a:lt2>
      <a:accent1>
        <a:srgbClr val="ACD433"/>
      </a:accent1>
      <a:accent2>
        <a:srgbClr val="E6C133"/>
      </a:accent2>
      <a:accent3>
        <a:srgbClr val="EF7A24"/>
      </a:accent3>
      <a:accent4>
        <a:srgbClr val="5AA0F5"/>
      </a:accent4>
      <a:accent5>
        <a:srgbClr val="75CEEC"/>
      </a:accent5>
      <a:accent6>
        <a:srgbClr val="65D6A0"/>
      </a:accent6>
      <a:hlink>
        <a:srgbClr val="C4E46E"/>
      </a:hlink>
      <a:folHlink>
        <a:srgbClr val="BDE0F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2000"/>
                <a:hueMod val="96000"/>
                <a:satMod val="128000"/>
                <a:lumMod val="114000"/>
              </a:schemeClr>
            </a:gs>
            <a:gs pos="100000">
              <a:schemeClr val="phClr">
                <a:shade val="62000"/>
                <a:hueMod val="100000"/>
                <a:satMod val="13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2000"/>
                <a:hueMod val="108000"/>
                <a:satMod val="164000"/>
                <a:lumMod val="69000"/>
              </a:schemeClr>
              <a:schemeClr val="phClr">
                <a:tint val="96000"/>
                <a:hueMod val="90000"/>
                <a:satMod val="130000"/>
                <a:lumMod val="134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BACC050B-8757-4460-95D8-E37B46A6B42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38</TotalTime>
  <Words>177</Words>
  <Application>Microsoft Office PowerPoint</Application>
  <PresentationFormat>Widescreen</PresentationFormat>
  <Paragraphs>13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Century Gothic</vt:lpstr>
      <vt:lpstr>Wingdings 3</vt:lpstr>
      <vt:lpstr>Ion</vt:lpstr>
      <vt:lpstr>Fordism in Practice</vt:lpstr>
      <vt:lpstr>Henry Ford’s team of production managers pioneered the development of the moving conveyor belt and thus changed  manufacturing practices forever.</vt:lpstr>
      <vt:lpstr>By 1914; Ford’s car plants were experiencing huge employee turnover – 300-400%. Workers left because they could not handle WORK INDUCED STRESS.</vt:lpstr>
      <vt:lpstr>To motivate his workforce- reduce workday from 9hrs-8hrs &amp; doubled the basic $2.50 to $5.00</vt:lpstr>
      <vt:lpstr>Ford’s apparent generosity was matched by an intense effort to control the resources – both HUMAN &amp; Material</vt:lpstr>
      <vt:lpstr>Employees were not allowed to talk to one another – adapted a system like ventriloquists, “FORD LISP”</vt:lpstr>
      <vt:lpstr>Ford’s obsessed with control – inspectors visited homes, checked habits and problems.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Fordism in Practice</dc:title>
  <dc:creator>Ozgur</dc:creator>
  <cp:lastModifiedBy>Author 2</cp:lastModifiedBy>
  <cp:revision>5</cp:revision>
  <dcterms:created xsi:type="dcterms:W3CDTF">2018-01-21T12:46:18Z</dcterms:created>
  <dcterms:modified xsi:type="dcterms:W3CDTF">2020-01-14T10:22:01Z</dcterms:modified>
</cp:coreProperties>
</file>