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9.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Örneklerle final sunumu konvansiyonları</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İki hafta boyunca final sunumunuzda uymanız gereken konvansiyonları konuşacağız. Ardından dört hafta boyunca sunumlar sürecek.</a:t>
            </a:r>
          </a:p>
          <a:p>
            <a:r>
              <a:rPr lang="tr-TR" sz="2400" dirty="0">
                <a:latin typeface="Bell MT" pitchFamily="18" charset="0"/>
              </a:rPr>
              <a:t>Sunumunuz için ilk adım küreselleşmeyi üzerinden anlatacağınız bir metin bulmak. Metin kavramını burada yazılı bir esere karşılık gelecek şekilde kullanmıyorum. Toplumsal yaşamın bir tür metin olarak değerlendirilebileceği analojisi içerisinde bir durumu, olayı, tanıtım videosunu, haberi, canlı bir gözleminizi vs. metin olarak kullanabilirsiniz.</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Seçeceğiniz metnin kişisel anlamda önemli olmasına dikkat edin. Yalnızca ilginç bulmak yeterli olmayabilir. Sunuşunuza uzanacak sorgulamanızın hayatınızın içerisinden merak ettiğiniz bir bağlantıya dair olması, antropolojik manada alanla ilişkilenmeye dair bir örnek yaratacaktır.</a:t>
            </a:r>
          </a:p>
          <a:p>
            <a:r>
              <a:rPr lang="tr-TR" sz="2400" dirty="0">
                <a:latin typeface="Bell MT" pitchFamily="18" charset="0"/>
              </a:rPr>
              <a:t>Metin, sunuşunuzun verisi. Bunu parçalara ayıran bir kavramsal harita çıkarmanız, ikinci aşamayı oluşturuyor. Metnin hangi boyutları var? sorusu bu parçaya ayırma sürecinde size yol gösterici olabilir.    </a:t>
            </a:r>
          </a:p>
        </p:txBody>
      </p:sp>
    </p:spTree>
    <p:extLst>
      <p:ext uri="{BB962C8B-B14F-4D97-AF65-F5344CB8AC3E}">
        <p14:creationId xmlns:p14="http://schemas.microsoft.com/office/powerpoint/2010/main" val="101878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Bir sonraki aşamada çıkardığınız parçalardan birisine odaklanın. Bir metin hem birkaç boyut barındırır hem de ona birkaç açıdan yaklaşılabilir. Seçeceğiniz parçaya odaklanarak, metninizi analiz edin. Bu özel parçaya dair metinde ne söyleniyor? Küreselleşme bağlantınızı neden bu kısım üzerinden kuruyorsunuz?</a:t>
            </a:r>
          </a:p>
          <a:p>
            <a:r>
              <a:rPr lang="tr-TR" sz="2400" dirty="0">
                <a:latin typeface="Bell MT" pitchFamily="18" charset="0"/>
              </a:rPr>
              <a:t>Son olarak sunuşunuzun birkaç basamak yukarı çıkabilmesi için bu metin üzerinden nasıl bir formülleştirme yaratabileceğinizi, ne gibi bir argüman üretebileceğinizi düşünün. Bu son aşama sunuşların kalbi. Sonuçta ayrıntılı bir </a:t>
            </a:r>
            <a:r>
              <a:rPr lang="tr-TR" sz="2400" dirty="0" err="1">
                <a:latin typeface="Bell MT" pitchFamily="18" charset="0"/>
              </a:rPr>
              <a:t>metinsel</a:t>
            </a:r>
            <a:r>
              <a:rPr lang="tr-TR" sz="2400" dirty="0">
                <a:latin typeface="Bell MT" pitchFamily="18" charset="0"/>
              </a:rPr>
              <a:t> analizden ziyade konuya nasıl bakılabileceğine dair önerinizi formüle ediyorsunuz. Serbest davranın.</a:t>
            </a:r>
          </a:p>
        </p:txBody>
      </p:sp>
    </p:spTree>
    <p:extLst>
      <p:ext uri="{BB962C8B-B14F-4D97-AF65-F5344CB8AC3E}">
        <p14:creationId xmlns:p14="http://schemas.microsoft.com/office/powerpoint/2010/main" val="34403943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243</Words>
  <Application>Microsoft Office PowerPoint</Application>
  <PresentationFormat>On-screen Show (4:3)</PresentationFormat>
  <Paragraphs>12</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9. hafta</vt:lpstr>
      <vt:lpstr>9. hafta</vt:lpstr>
      <vt:lpstr>9. hafta</vt:lpstr>
      <vt:lpstr>9.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18</cp:revision>
  <dcterms:created xsi:type="dcterms:W3CDTF">2018-05-08T13:48:36Z</dcterms:created>
  <dcterms:modified xsi:type="dcterms:W3CDTF">2018-12-22T21:55:52Z</dcterms:modified>
</cp:coreProperties>
</file>