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8EB7D-9257-4984-9F33-0D5332E50711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5D4B0-85CA-4DB2-834A-ABC066E567AD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8EB7D-9257-4984-9F33-0D5332E50711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5D4B0-85CA-4DB2-834A-ABC066E567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8EB7D-9257-4984-9F33-0D5332E50711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5D4B0-85CA-4DB2-834A-ABC066E567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8EB7D-9257-4984-9F33-0D5332E50711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5D4B0-85CA-4DB2-834A-ABC066E567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8EB7D-9257-4984-9F33-0D5332E50711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5D4B0-85CA-4DB2-834A-ABC066E567AD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8EB7D-9257-4984-9F33-0D5332E50711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5D4B0-85CA-4DB2-834A-ABC066E567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8EB7D-9257-4984-9F33-0D5332E50711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5D4B0-85CA-4DB2-834A-ABC066E567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8EB7D-9257-4984-9F33-0D5332E50711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5D4B0-85CA-4DB2-834A-ABC066E567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8EB7D-9257-4984-9F33-0D5332E50711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5D4B0-85CA-4DB2-834A-ABC066E567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8EB7D-9257-4984-9F33-0D5332E50711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5D4B0-85CA-4DB2-834A-ABC066E567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8EB7D-9257-4984-9F33-0D5332E50711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975D4B0-85CA-4DB2-834A-ABC066E567AD}" type="slidenum">
              <a:rPr lang="tr-TR" smtClean="0"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68EB7D-9257-4984-9F33-0D5332E50711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75D4B0-85CA-4DB2-834A-ABC066E567AD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Kırsal Turizm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Kalkınma kavramı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Kırsal Alan Kavramı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Turizm ve Kırsal Alan İlişkisi</a:t>
            </a:r>
          </a:p>
          <a:p>
            <a:endParaRPr lang="tr-TR" dirty="0"/>
          </a:p>
          <a:p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Kırsal Turizm Kavramı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Kırsal Turizm Türleri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Kırsal turizm etkileri</a:t>
            </a:r>
          </a:p>
          <a:p>
            <a:endParaRPr lang="tr-TR" dirty="0"/>
          </a:p>
          <a:p>
            <a:r>
              <a:rPr lang="tr-TR" dirty="0" smtClean="0"/>
              <a:t>Türkiye’nin kırsal turizmde güçlü yanları</a:t>
            </a:r>
          </a:p>
          <a:p>
            <a:endParaRPr lang="tr-TR" dirty="0"/>
          </a:p>
          <a:p>
            <a:r>
              <a:rPr lang="tr-TR" dirty="0" smtClean="0"/>
              <a:t>Türkiye’nin kırsal turizmde zayıf yanları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31</Words>
  <Application>Microsoft Office PowerPoint</Application>
  <PresentationFormat>Ekran Gösterisi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Akış</vt:lpstr>
      <vt:lpstr>Kırsal Turizm</vt:lpstr>
      <vt:lpstr>Slayt 2</vt:lpstr>
      <vt:lpstr>Slayt 3</vt:lpstr>
      <vt:lpstr>Slayt 4</vt:lpstr>
      <vt:lpstr>Slayt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Kırsal Turizm</dc:title>
  <dc:creator>Kullanıcı123</dc:creator>
  <cp:lastModifiedBy>Kullanıcı123</cp:lastModifiedBy>
  <cp:revision>1</cp:revision>
  <dcterms:created xsi:type="dcterms:W3CDTF">2017-06-14T07:07:41Z</dcterms:created>
  <dcterms:modified xsi:type="dcterms:W3CDTF">2017-06-14T07:08:02Z</dcterms:modified>
</cp:coreProperties>
</file>