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71" r:id="rId4"/>
    <p:sldId id="272" r:id="rId5"/>
    <p:sldId id="273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5617"/>
  </p:normalViewPr>
  <p:slideViewPr>
    <p:cSldViewPr snapToGrid="0">
      <p:cViewPr varScale="1">
        <p:scale>
          <a:sx n="91" d="100"/>
          <a:sy n="91" d="100"/>
        </p:scale>
        <p:origin x="5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C361E4-57D2-62A9-7692-76BED70AC2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104476E-0F82-FB6D-F281-13301816C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70864C5-B9C2-22EC-5A70-EEE07F7CD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F28D-07E0-0342-85C3-C0CF735B997E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8459258-5354-4D36-B5EA-64013EC71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9A1F7CF-85FA-4702-4582-AA2237FE2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26BD-2F81-5A45-AE27-D490A3B37E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450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4F7532C-B0A9-0870-53AB-F0724EE80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543701E-207A-FC8D-C71A-5BBFF6D3C4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9B3CC38-25E7-EA13-E691-A5EE6A8C1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F28D-07E0-0342-85C3-C0CF735B997E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46C1545-CDBC-F213-9160-17111854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968C11E-219E-12D2-BCFB-E3751A5B3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26BD-2F81-5A45-AE27-D490A3B37E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9381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6FF06ED0-61B4-2C84-BC1C-E14CAFB78C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5A7005A-8CC2-1CF3-20ED-9129976E03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0F6682A-8FED-9780-18CF-4872B41DC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F28D-07E0-0342-85C3-C0CF735B997E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0546D36-AE69-215B-F872-E14714FFB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DE6EF53-ECDB-2816-78FC-A6EFBA95C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26BD-2F81-5A45-AE27-D490A3B37E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30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C588F4-687B-24B3-7257-D4F0B3C38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4F314-A370-8AD1-8598-3383A79F5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2B422CB-FB21-43A4-CBFA-6BB151440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F28D-07E0-0342-85C3-C0CF735B997E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FA93EB3-6D98-EBDD-6AD4-DA2E50C26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17C4255-3825-C9A9-B4C8-D1AFAC5EE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26BD-2F81-5A45-AE27-D490A3B37E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4562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375081-4731-6600-4F54-D416A3F2B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012F1AD-C76A-99B4-329B-58FFED801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B7A52E-F8D7-B317-2996-94DB543D4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F28D-07E0-0342-85C3-C0CF735B997E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169EA38-6A1A-2F8D-2E51-452EDDF9A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D48E79-4DE4-C82B-615E-A2CB17287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26BD-2F81-5A45-AE27-D490A3B37E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4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A7A3CB-90B7-8CD6-80DD-47D09078D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418A717-97F1-8CBE-B0BD-BB8AA17100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BD48C71-58A7-D8AF-00A1-FB32EC8005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FC22F48-5D7A-43E8-2550-16BE23A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F28D-07E0-0342-85C3-C0CF735B997E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70689EF-32A4-6E41-DB20-6043D256D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12951D-706D-40A1-45A7-C52E06B10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26BD-2F81-5A45-AE27-D490A3B37E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2522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AE73A1-A40A-B902-E179-6BBC14340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199533E-677F-BE6F-DCC9-C4C21F5449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956CB25-E83E-FAFD-9C7F-18C12B086B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02EE789-D09A-98AD-6982-11B7E14AF2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D743933-A009-095A-121F-BFF74A235D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140E69C-EF20-6F2F-779D-D208E0AAA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F28D-07E0-0342-85C3-C0CF735B997E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61CED80-CB03-DDDA-666A-078B0ACC8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4A0938F-2C06-A0E0-E5B7-F01FD57C4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26BD-2F81-5A45-AE27-D490A3B37E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180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CD7C00-6490-8683-4E82-ECC08E0DF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C517B9E-CA88-C2D9-175D-21B68B81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F28D-07E0-0342-85C3-C0CF735B997E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F65BBAC-8CE2-1665-A301-78F491DC9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10F13B3-870E-CD02-C9AE-E034CE418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26BD-2F81-5A45-AE27-D490A3B37E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0847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9F65A606-54B8-053C-AAC6-4E598BE56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F28D-07E0-0342-85C3-C0CF735B997E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621FEDA-1D8A-2A6D-32CC-D9B9CD125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80D7908-31BC-D282-CD7A-58001B2AE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26BD-2F81-5A45-AE27-D490A3B37E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6308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A8B81F-B08B-5BA7-242D-04E92C84B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ABAF50-14E0-E5AB-3AC1-C32C2F093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9A8D053-B67D-2463-0830-077FC23365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6A8287D-B51B-0096-A3A3-81F407796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F28D-07E0-0342-85C3-C0CF735B997E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D296EE9-CC5C-867F-83B4-180F706E0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49DB634-9785-0153-BF3A-4F30E73AC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26BD-2F81-5A45-AE27-D490A3B37E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527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5CCE4AC-12C1-BBB1-AA64-16E506FC2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07E2BBB7-31E5-6093-004A-E0F18FA519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08F0627-AE5E-82A2-37CB-967ACDF4AA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E3B869F-CD75-1D25-B671-45B4FEE4B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AF28D-07E0-0342-85C3-C0CF735B997E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6EC4180-9891-FABB-38AE-4AB1C5255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F56AFFC-E261-12F9-A82E-F322DC530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C26BD-2F81-5A45-AE27-D490A3B37E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698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CB08200-D897-BE9E-D097-4E95D0FB9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7F9B61B-0CD2-2F35-7DE7-DDDE19380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10ED3AD-71EC-86AC-215E-FCD327F9D5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AF28D-07E0-0342-85C3-C0CF735B997E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BC74B66-D693-89A5-72CA-398A92CF0C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E8D285E-8562-E4A3-211A-F116B2A51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C26BD-2F81-5A45-AE27-D490A3B37E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0177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9F8EEF-F42D-FCC1-FEF8-E83DC52617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Mekan ve Siyaset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5CEB08D-8529-BAC7-A437-1A2D34E70D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Konu 2</a:t>
            </a:r>
          </a:p>
          <a:p>
            <a:r>
              <a:rPr lang="tr-TR"/>
              <a:t>Kıvılcım Ertan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6836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</a:t>
            </a:r>
            <a:r>
              <a:rPr lang="en-US" dirty="0" err="1" smtClean="0"/>
              <a:t>ekan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Fransız</a:t>
            </a:r>
            <a:r>
              <a:rPr lang="en-US" sz="3200" dirty="0"/>
              <a:t> </a:t>
            </a:r>
            <a:r>
              <a:rPr lang="en-US" sz="3200" dirty="0" err="1"/>
              <a:t>düşünür</a:t>
            </a:r>
            <a:r>
              <a:rPr lang="en-US" sz="3200" dirty="0"/>
              <a:t> </a:t>
            </a:r>
            <a:r>
              <a:rPr lang="en-US" sz="3200" dirty="0" err="1"/>
              <a:t>sosyolog</a:t>
            </a:r>
            <a:r>
              <a:rPr lang="en-US" sz="3200" dirty="0"/>
              <a:t> Henri </a:t>
            </a:r>
            <a:r>
              <a:rPr lang="en-US" sz="3200" dirty="0" err="1"/>
              <a:t>Lefebvre’in</a:t>
            </a:r>
            <a:r>
              <a:rPr lang="en-US" sz="3200" dirty="0"/>
              <a:t> </a:t>
            </a:r>
            <a:r>
              <a:rPr lang="en-US" sz="3200" dirty="0" err="1"/>
              <a:t>açısından</a:t>
            </a:r>
            <a:r>
              <a:rPr lang="en-US" sz="3200" dirty="0"/>
              <a:t> </a:t>
            </a:r>
            <a:r>
              <a:rPr lang="en-US" sz="3200" dirty="0" err="1"/>
              <a:t>mekanı</a:t>
            </a:r>
            <a:r>
              <a:rPr lang="en-US" sz="3200" dirty="0"/>
              <a:t> </a:t>
            </a:r>
            <a:r>
              <a:rPr lang="en-US" sz="3200" dirty="0" err="1"/>
              <a:t>üretme</a:t>
            </a:r>
            <a:r>
              <a:rPr lang="en-US" sz="3200" dirty="0"/>
              <a:t> </a:t>
            </a:r>
            <a:r>
              <a:rPr lang="en-US" sz="3200" dirty="0" err="1"/>
              <a:t>pratiği</a:t>
            </a:r>
            <a:r>
              <a:rPr lang="en-US" sz="3200" dirty="0"/>
              <a:t>, </a:t>
            </a:r>
            <a:r>
              <a:rPr lang="en-US" sz="3200" dirty="0" err="1"/>
              <a:t>dolaylı</a:t>
            </a:r>
            <a:r>
              <a:rPr lang="en-US" sz="3200" dirty="0"/>
              <a:t> </a:t>
            </a:r>
            <a:r>
              <a:rPr lang="en-US" sz="3200" dirty="0" err="1"/>
              <a:t>olarak</a:t>
            </a:r>
            <a:r>
              <a:rPr lang="en-US" sz="3200" dirty="0"/>
              <a:t> </a:t>
            </a:r>
            <a:r>
              <a:rPr lang="en-US" sz="3200" dirty="0" err="1"/>
              <a:t>toplumsal</a:t>
            </a:r>
            <a:r>
              <a:rPr lang="en-US" sz="3200" dirty="0"/>
              <a:t> </a:t>
            </a:r>
            <a:r>
              <a:rPr lang="en-US" sz="3200" dirty="0" err="1"/>
              <a:t>ilişkileri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gündelik</a:t>
            </a:r>
            <a:r>
              <a:rPr lang="en-US" sz="3200" dirty="0"/>
              <a:t> </a:t>
            </a:r>
            <a:r>
              <a:rPr lang="en-US" sz="3200" dirty="0" err="1"/>
              <a:t>hayatı</a:t>
            </a:r>
            <a:r>
              <a:rPr lang="en-US" sz="3200" dirty="0"/>
              <a:t> da </a:t>
            </a:r>
            <a:r>
              <a:rPr lang="en-US" sz="3200" dirty="0" err="1"/>
              <a:t>biçimlendirmek</a:t>
            </a:r>
            <a:r>
              <a:rPr lang="en-US" sz="3200" dirty="0"/>
              <a:t> </a:t>
            </a:r>
            <a:r>
              <a:rPr lang="en-US" sz="3200" dirty="0" err="1"/>
              <a:t>anlamına</a:t>
            </a:r>
            <a:r>
              <a:rPr lang="en-US" sz="3200" dirty="0"/>
              <a:t> </a:t>
            </a:r>
            <a:r>
              <a:rPr lang="en-US" sz="3200" dirty="0" err="1"/>
              <a:t>gelmektedir</a:t>
            </a:r>
            <a:r>
              <a:rPr lang="en-U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63104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Siyaset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1689" y="914401"/>
            <a:ext cx="7520940" cy="3579849"/>
          </a:xfrm>
        </p:spPr>
        <p:txBody>
          <a:bodyPr/>
          <a:lstStyle/>
          <a:p>
            <a:endParaRPr lang="en-US" dirty="0"/>
          </a:p>
          <a:p>
            <a:r>
              <a:rPr lang="en-US" sz="3200" dirty="0" err="1"/>
              <a:t>İktidar</a:t>
            </a:r>
            <a:r>
              <a:rPr lang="en-US" sz="3200" dirty="0"/>
              <a:t> </a:t>
            </a:r>
            <a:r>
              <a:rPr lang="en-US" sz="3200" dirty="0" err="1"/>
              <a:t>ilişkileri</a:t>
            </a:r>
            <a:r>
              <a:rPr lang="en-US" sz="3200" dirty="0"/>
              <a:t> </a:t>
            </a:r>
            <a:r>
              <a:rPr lang="en-US" sz="3200" dirty="0" err="1"/>
              <a:t>olan</a:t>
            </a:r>
            <a:r>
              <a:rPr lang="en-US" sz="3200" dirty="0"/>
              <a:t> </a:t>
            </a:r>
            <a:r>
              <a:rPr lang="en-US" sz="3200" i="1" dirty="0" err="1"/>
              <a:t>siyaset</a:t>
            </a:r>
            <a:r>
              <a:rPr lang="en-US" sz="3200" dirty="0"/>
              <a:t>; </a:t>
            </a:r>
            <a:r>
              <a:rPr lang="en-US" sz="3200" dirty="0" err="1"/>
              <a:t>iktidara</a:t>
            </a:r>
            <a:r>
              <a:rPr lang="en-US" sz="3200" dirty="0"/>
              <a:t> </a:t>
            </a:r>
            <a:r>
              <a:rPr lang="en-US" sz="3200" dirty="0" err="1"/>
              <a:t>kimin</a:t>
            </a:r>
            <a:r>
              <a:rPr lang="en-US" sz="3200" dirty="0"/>
              <a:t>, </a:t>
            </a:r>
            <a:r>
              <a:rPr lang="en-US" sz="3200" dirty="0" err="1"/>
              <a:t>nasıl</a:t>
            </a:r>
            <a:r>
              <a:rPr lang="en-US" sz="3200" dirty="0"/>
              <a:t> </a:t>
            </a:r>
            <a:r>
              <a:rPr lang="en-US" sz="3200" dirty="0" err="1"/>
              <a:t>geldiğini</a:t>
            </a:r>
            <a:r>
              <a:rPr lang="en-US" sz="3200" dirty="0"/>
              <a:t>; </a:t>
            </a:r>
            <a:r>
              <a:rPr lang="en-US" sz="3200" dirty="0" err="1"/>
              <a:t>iktidarı</a:t>
            </a:r>
            <a:r>
              <a:rPr lang="en-US" sz="3200" dirty="0"/>
              <a:t> </a:t>
            </a:r>
            <a:r>
              <a:rPr lang="en-US" sz="3200" dirty="0" err="1"/>
              <a:t>kimin</a:t>
            </a:r>
            <a:r>
              <a:rPr lang="en-US" sz="3200" dirty="0"/>
              <a:t>, </a:t>
            </a:r>
            <a:r>
              <a:rPr lang="en-US" sz="3200" dirty="0" err="1"/>
              <a:t>nasıl</a:t>
            </a:r>
            <a:r>
              <a:rPr lang="en-US" sz="3200" dirty="0"/>
              <a:t>, </a:t>
            </a:r>
            <a:r>
              <a:rPr lang="en-US" sz="3200" dirty="0" err="1"/>
              <a:t>hangi</a:t>
            </a:r>
            <a:r>
              <a:rPr lang="en-US" sz="3200" dirty="0"/>
              <a:t> </a:t>
            </a:r>
            <a:r>
              <a:rPr lang="en-US" sz="3200" dirty="0" err="1"/>
              <a:t>yöntemle</a:t>
            </a:r>
            <a:r>
              <a:rPr lang="en-US" sz="3200" dirty="0"/>
              <a:t> </a:t>
            </a:r>
            <a:r>
              <a:rPr lang="en-US" sz="3200" dirty="0" err="1"/>
              <a:t>elinde</a:t>
            </a:r>
            <a:r>
              <a:rPr lang="en-US" sz="3200" dirty="0"/>
              <a:t> </a:t>
            </a:r>
            <a:r>
              <a:rPr lang="en-US" sz="3200" dirty="0" err="1"/>
              <a:t>tuttuğunu</a:t>
            </a:r>
            <a:r>
              <a:rPr lang="en-US" sz="3200" dirty="0"/>
              <a:t> </a:t>
            </a:r>
            <a:r>
              <a:rPr lang="en-US" sz="3200" dirty="0" err="1"/>
              <a:t>inceleyen</a:t>
            </a:r>
            <a:r>
              <a:rPr lang="en-US" sz="3200" dirty="0"/>
              <a:t> </a:t>
            </a:r>
            <a:r>
              <a:rPr lang="en-US" sz="3200" dirty="0" err="1"/>
              <a:t>bilim</a:t>
            </a:r>
            <a:r>
              <a:rPr lang="en-US" sz="3200" dirty="0"/>
              <a:t> </a:t>
            </a:r>
            <a:r>
              <a:rPr lang="en-US" sz="3200" dirty="0" err="1"/>
              <a:t>dalıdır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7841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</a:t>
            </a:r>
            <a:r>
              <a:rPr lang="en-US" smtClean="0"/>
              <a:t>iyaset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Siyaset</a:t>
            </a:r>
            <a:r>
              <a:rPr lang="en-US" dirty="0"/>
              <a:t>’, belli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düzen</a:t>
            </a:r>
            <a:r>
              <a:rPr lang="en-US" dirty="0"/>
              <a:t> </a:t>
            </a:r>
            <a:r>
              <a:rPr lang="en-US" dirty="0" err="1"/>
              <a:t>sağlamaya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olup</a:t>
            </a:r>
            <a:r>
              <a:rPr lang="en-US" dirty="0"/>
              <a:t> </a:t>
            </a:r>
            <a:r>
              <a:rPr lang="en-US" dirty="0" err="1"/>
              <a:t>insanların</a:t>
            </a:r>
            <a:r>
              <a:rPr lang="en-US" dirty="0"/>
              <a:t>  </a:t>
            </a:r>
            <a:r>
              <a:rPr lang="en-US" dirty="0" err="1"/>
              <a:t>varoluşunu</a:t>
            </a:r>
            <a:r>
              <a:rPr lang="en-US" dirty="0"/>
              <a:t> </a:t>
            </a:r>
            <a:r>
              <a:rPr lang="en-US" dirty="0" err="1"/>
              <a:t>düzenlemeye</a:t>
            </a:r>
            <a:r>
              <a:rPr lang="en-US" dirty="0"/>
              <a:t> </a:t>
            </a:r>
            <a:r>
              <a:rPr lang="en-US" dirty="0" err="1"/>
              <a:t>uğraşan</a:t>
            </a:r>
            <a:r>
              <a:rPr lang="en-US" dirty="0"/>
              <a:t> </a:t>
            </a:r>
            <a:r>
              <a:rPr lang="en-US" dirty="0" err="1"/>
              <a:t>pratikler</a:t>
            </a:r>
            <a:r>
              <a:rPr lang="en-US" dirty="0"/>
              <a:t>, </a:t>
            </a:r>
            <a:r>
              <a:rPr lang="en-US" dirty="0" err="1"/>
              <a:t>söylemler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kurumlar</a:t>
            </a:r>
            <a:r>
              <a:rPr lang="en-US" dirty="0"/>
              <a:t> </a:t>
            </a:r>
            <a:r>
              <a:rPr lang="en-US" dirty="0" err="1"/>
              <a:t>topluluğunu</a:t>
            </a:r>
            <a:r>
              <a:rPr lang="en-US" dirty="0"/>
              <a:t> </a:t>
            </a:r>
            <a:r>
              <a:rPr lang="en-US" dirty="0" err="1"/>
              <a:t>işaret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 </a:t>
            </a:r>
            <a:r>
              <a:rPr lang="en-US" sz="2000" dirty="0"/>
              <a:t>(</a:t>
            </a:r>
            <a:r>
              <a:rPr lang="en-US" sz="2000" dirty="0" err="1"/>
              <a:t>Mouffe</a:t>
            </a:r>
            <a:r>
              <a:rPr lang="en-US" sz="2000" dirty="0"/>
              <a:t>, 1995: 262-263’den </a:t>
            </a:r>
            <a:r>
              <a:rPr lang="en-US" sz="2000" dirty="0" err="1"/>
              <a:t>akt</a:t>
            </a:r>
            <a:r>
              <a:rPr lang="en-US" sz="2000" dirty="0"/>
              <a:t>.; </a:t>
            </a:r>
            <a:r>
              <a:rPr lang="en-US" sz="2000" dirty="0" err="1"/>
              <a:t>Dikeç</a:t>
            </a:r>
            <a:r>
              <a:rPr lang="en-US" sz="2000" dirty="0"/>
              <a:t>, 2016: 47)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150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A6BC40-35F3-67EA-9EDF-AB1170F0C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A97CF8-3067-BC98-F675-7EBF4F575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en-US" sz="2800" dirty="0" err="1"/>
              <a:t>Akbalık</a:t>
            </a:r>
            <a:r>
              <a:rPr lang="en-US" sz="2800" dirty="0"/>
              <a:t>, </a:t>
            </a:r>
            <a:r>
              <a:rPr lang="en-US" sz="2800" dirty="0" err="1"/>
              <a:t>Esra</a:t>
            </a:r>
            <a:r>
              <a:rPr lang="en-US" sz="2800" dirty="0"/>
              <a:t> (2015) , “</a:t>
            </a:r>
            <a:r>
              <a:rPr lang="en-US" sz="2800" dirty="0" err="1"/>
              <a:t>Çok</a:t>
            </a:r>
            <a:r>
              <a:rPr lang="en-US" sz="2800" dirty="0"/>
              <a:t> </a:t>
            </a:r>
            <a:r>
              <a:rPr lang="en-US" sz="2800" dirty="0" err="1"/>
              <a:t>Boyutlu</a:t>
            </a:r>
            <a:r>
              <a:rPr lang="en-US" sz="2800" dirty="0"/>
              <a:t> </a:t>
            </a:r>
            <a:r>
              <a:rPr lang="en-US" sz="2800" dirty="0" err="1"/>
              <a:t>bİr</a:t>
            </a:r>
            <a:r>
              <a:rPr lang="en-US" sz="2800" dirty="0"/>
              <a:t> </a:t>
            </a:r>
            <a:r>
              <a:rPr lang="en-US" sz="2800" dirty="0" err="1"/>
              <a:t>Temsil</a:t>
            </a:r>
            <a:r>
              <a:rPr lang="en-US" sz="2800" dirty="0"/>
              <a:t> </a:t>
            </a:r>
            <a:r>
              <a:rPr lang="en-US" sz="2800" dirty="0" err="1"/>
              <a:t>Aracı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Mekan</a:t>
            </a:r>
            <a:r>
              <a:rPr lang="en-US" sz="2800" dirty="0"/>
              <a:t>/</a:t>
            </a:r>
            <a:r>
              <a:rPr lang="en-US" sz="2800" dirty="0" err="1"/>
              <a:t>Yer</a:t>
            </a:r>
            <a:r>
              <a:rPr lang="en-US" sz="2800" dirty="0"/>
              <a:t>”, </a:t>
            </a:r>
            <a:r>
              <a:rPr lang="en-US" sz="2800" dirty="0" err="1"/>
              <a:t>Altüst</a:t>
            </a:r>
            <a:r>
              <a:rPr lang="en-US" sz="2800" dirty="0"/>
              <a:t> </a:t>
            </a:r>
            <a:r>
              <a:rPr lang="en-US" sz="2800" dirty="0" err="1"/>
              <a:t>Dergi</a:t>
            </a:r>
            <a:r>
              <a:rPr lang="en-US" sz="2800" dirty="0"/>
              <a:t> On, </a:t>
            </a:r>
            <a:r>
              <a:rPr lang="en-US" sz="2800" dirty="0" err="1"/>
              <a:t>Mimari</a:t>
            </a:r>
            <a:r>
              <a:rPr lang="en-US" sz="2800" dirty="0"/>
              <a:t> </a:t>
            </a:r>
            <a:r>
              <a:rPr lang="en-US" sz="2800" dirty="0" err="1"/>
              <a:t>Sayı</a:t>
            </a:r>
            <a:r>
              <a:rPr lang="en-US" sz="2800" dirty="0"/>
              <a:t> 14,  12 Nisan.</a:t>
            </a:r>
          </a:p>
          <a:p>
            <a:r>
              <a:rPr lang="en-US" sz="2800" dirty="0" err="1"/>
              <a:t>Dikeç</a:t>
            </a:r>
            <a:r>
              <a:rPr lang="en-US" sz="2800" dirty="0"/>
              <a:t>, Mustafa (2006), </a:t>
            </a:r>
            <a:r>
              <a:rPr lang="en-US" sz="2800" dirty="0" err="1"/>
              <a:t>Siyaset</a:t>
            </a:r>
            <a:r>
              <a:rPr lang="en-US" sz="2800" dirty="0"/>
              <a:t> </a:t>
            </a:r>
            <a:r>
              <a:rPr lang="en-US" sz="2800" dirty="0" err="1"/>
              <a:t>Üzerine</a:t>
            </a:r>
            <a:r>
              <a:rPr lang="en-US" sz="2800" dirty="0"/>
              <a:t> </a:t>
            </a:r>
            <a:r>
              <a:rPr lang="en-US" sz="2800" dirty="0" err="1"/>
              <a:t>Düşünme</a:t>
            </a:r>
            <a:r>
              <a:rPr lang="en-US" sz="2800" dirty="0"/>
              <a:t> </a:t>
            </a:r>
            <a:r>
              <a:rPr lang="en-US" sz="2800" dirty="0" err="1"/>
              <a:t>Tarzı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Mekan</a:t>
            </a:r>
            <a:r>
              <a:rPr lang="en-US" sz="2800" dirty="0"/>
              <a:t>, </a:t>
            </a:r>
            <a:r>
              <a:rPr lang="en-US" sz="2800" dirty="0" err="1"/>
              <a:t>Mekan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Siyaset</a:t>
            </a:r>
            <a:r>
              <a:rPr lang="en-US" sz="2800" dirty="0"/>
              <a:t>, Cogito, </a:t>
            </a:r>
            <a:r>
              <a:rPr lang="en-US" sz="2800" dirty="0" err="1"/>
              <a:t>Yapı</a:t>
            </a:r>
            <a:r>
              <a:rPr lang="en-US" sz="2800" dirty="0"/>
              <a:t> </a:t>
            </a:r>
            <a:r>
              <a:rPr lang="en-US" sz="2800" dirty="0" err="1"/>
              <a:t>Kredi</a:t>
            </a:r>
            <a:r>
              <a:rPr lang="en-US" sz="2800" dirty="0"/>
              <a:t> </a:t>
            </a:r>
            <a:r>
              <a:rPr lang="en-US" sz="2800" dirty="0" err="1"/>
              <a:t>Yayınları</a:t>
            </a:r>
            <a:r>
              <a:rPr lang="en-US" sz="2800" dirty="0"/>
              <a:t>, s. 45-68.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5485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147</Words>
  <Application>Microsoft Office PowerPoint</Application>
  <PresentationFormat>Geniş ekran</PresentationFormat>
  <Paragraphs>14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Mekan ve Siyaset</vt:lpstr>
      <vt:lpstr>Mekan</vt:lpstr>
      <vt:lpstr>Siyaset</vt:lpstr>
      <vt:lpstr>Siyaset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Mekan ve Siyaset</dc:title>
  <dc:creator>Kıvılcım Ertan</dc:creator>
  <cp:lastModifiedBy>KIVILCIM ERTAN</cp:lastModifiedBy>
  <cp:revision>8</cp:revision>
  <dcterms:created xsi:type="dcterms:W3CDTF">2023-10-29T13:46:54Z</dcterms:created>
  <dcterms:modified xsi:type="dcterms:W3CDTF">2023-11-03T10:13:17Z</dcterms:modified>
</cp:coreProperties>
</file>