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126A764-99F6-498D-88C2-C0A4B750DECC}"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9016A0A-CAED-4CC1-B59F-34E037FC14DA}" type="slidenum">
              <a:rPr lang="tr-TR" smtClean="0"/>
              <a:t>‹#›</a:t>
            </a:fld>
            <a:endParaRPr lang="tr-TR"/>
          </a:p>
        </p:txBody>
      </p:sp>
    </p:spTree>
    <p:extLst>
      <p:ext uri="{BB962C8B-B14F-4D97-AF65-F5344CB8AC3E}">
        <p14:creationId xmlns:p14="http://schemas.microsoft.com/office/powerpoint/2010/main" val="3905836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26A764-99F6-498D-88C2-C0A4B750DECC}"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9016A0A-CAED-4CC1-B59F-34E037FC14DA}" type="slidenum">
              <a:rPr lang="tr-TR" smtClean="0"/>
              <a:t>‹#›</a:t>
            </a:fld>
            <a:endParaRPr lang="tr-TR"/>
          </a:p>
        </p:txBody>
      </p:sp>
    </p:spTree>
    <p:extLst>
      <p:ext uri="{BB962C8B-B14F-4D97-AF65-F5344CB8AC3E}">
        <p14:creationId xmlns:p14="http://schemas.microsoft.com/office/powerpoint/2010/main" val="3299499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26A764-99F6-498D-88C2-C0A4B750DECC}"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9016A0A-CAED-4CC1-B59F-34E037FC14DA}" type="slidenum">
              <a:rPr lang="tr-TR" smtClean="0"/>
              <a:t>‹#›</a:t>
            </a:fld>
            <a:endParaRPr lang="tr-TR"/>
          </a:p>
        </p:txBody>
      </p:sp>
    </p:spTree>
    <p:extLst>
      <p:ext uri="{BB962C8B-B14F-4D97-AF65-F5344CB8AC3E}">
        <p14:creationId xmlns:p14="http://schemas.microsoft.com/office/powerpoint/2010/main" val="4143698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26A764-99F6-498D-88C2-C0A4B750DECC}"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9016A0A-CAED-4CC1-B59F-34E037FC14DA}" type="slidenum">
              <a:rPr lang="tr-TR" smtClean="0"/>
              <a:t>‹#›</a:t>
            </a:fld>
            <a:endParaRPr lang="tr-TR"/>
          </a:p>
        </p:txBody>
      </p:sp>
    </p:spTree>
    <p:extLst>
      <p:ext uri="{BB962C8B-B14F-4D97-AF65-F5344CB8AC3E}">
        <p14:creationId xmlns:p14="http://schemas.microsoft.com/office/powerpoint/2010/main" val="2850613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126A764-99F6-498D-88C2-C0A4B750DECC}"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9016A0A-CAED-4CC1-B59F-34E037FC14DA}" type="slidenum">
              <a:rPr lang="tr-TR" smtClean="0"/>
              <a:t>‹#›</a:t>
            </a:fld>
            <a:endParaRPr lang="tr-TR"/>
          </a:p>
        </p:txBody>
      </p:sp>
    </p:spTree>
    <p:extLst>
      <p:ext uri="{BB962C8B-B14F-4D97-AF65-F5344CB8AC3E}">
        <p14:creationId xmlns:p14="http://schemas.microsoft.com/office/powerpoint/2010/main" val="3570042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126A764-99F6-498D-88C2-C0A4B750DECC}"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9016A0A-CAED-4CC1-B59F-34E037FC14DA}" type="slidenum">
              <a:rPr lang="tr-TR" smtClean="0"/>
              <a:t>‹#›</a:t>
            </a:fld>
            <a:endParaRPr lang="tr-TR"/>
          </a:p>
        </p:txBody>
      </p:sp>
    </p:spTree>
    <p:extLst>
      <p:ext uri="{BB962C8B-B14F-4D97-AF65-F5344CB8AC3E}">
        <p14:creationId xmlns:p14="http://schemas.microsoft.com/office/powerpoint/2010/main" val="3507658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126A764-99F6-498D-88C2-C0A4B750DECC}"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9016A0A-CAED-4CC1-B59F-34E037FC14DA}" type="slidenum">
              <a:rPr lang="tr-TR" smtClean="0"/>
              <a:t>‹#›</a:t>
            </a:fld>
            <a:endParaRPr lang="tr-TR"/>
          </a:p>
        </p:txBody>
      </p:sp>
    </p:spTree>
    <p:extLst>
      <p:ext uri="{BB962C8B-B14F-4D97-AF65-F5344CB8AC3E}">
        <p14:creationId xmlns:p14="http://schemas.microsoft.com/office/powerpoint/2010/main" val="606955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126A764-99F6-498D-88C2-C0A4B750DECC}"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9016A0A-CAED-4CC1-B59F-34E037FC14DA}" type="slidenum">
              <a:rPr lang="tr-TR" smtClean="0"/>
              <a:t>‹#›</a:t>
            </a:fld>
            <a:endParaRPr lang="tr-TR"/>
          </a:p>
        </p:txBody>
      </p:sp>
    </p:spTree>
    <p:extLst>
      <p:ext uri="{BB962C8B-B14F-4D97-AF65-F5344CB8AC3E}">
        <p14:creationId xmlns:p14="http://schemas.microsoft.com/office/powerpoint/2010/main" val="284923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126A764-99F6-498D-88C2-C0A4B750DECC}"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9016A0A-CAED-4CC1-B59F-34E037FC14DA}" type="slidenum">
              <a:rPr lang="tr-TR" smtClean="0"/>
              <a:t>‹#›</a:t>
            </a:fld>
            <a:endParaRPr lang="tr-TR"/>
          </a:p>
        </p:txBody>
      </p:sp>
    </p:spTree>
    <p:extLst>
      <p:ext uri="{BB962C8B-B14F-4D97-AF65-F5344CB8AC3E}">
        <p14:creationId xmlns:p14="http://schemas.microsoft.com/office/powerpoint/2010/main" val="737646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126A764-99F6-498D-88C2-C0A4B750DECC}"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9016A0A-CAED-4CC1-B59F-34E037FC14DA}" type="slidenum">
              <a:rPr lang="tr-TR" smtClean="0"/>
              <a:t>‹#›</a:t>
            </a:fld>
            <a:endParaRPr lang="tr-TR"/>
          </a:p>
        </p:txBody>
      </p:sp>
    </p:spTree>
    <p:extLst>
      <p:ext uri="{BB962C8B-B14F-4D97-AF65-F5344CB8AC3E}">
        <p14:creationId xmlns:p14="http://schemas.microsoft.com/office/powerpoint/2010/main" val="1835444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126A764-99F6-498D-88C2-C0A4B750DECC}"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9016A0A-CAED-4CC1-B59F-34E037FC14DA}" type="slidenum">
              <a:rPr lang="tr-TR" smtClean="0"/>
              <a:t>‹#›</a:t>
            </a:fld>
            <a:endParaRPr lang="tr-TR"/>
          </a:p>
        </p:txBody>
      </p:sp>
    </p:spTree>
    <p:extLst>
      <p:ext uri="{BB962C8B-B14F-4D97-AF65-F5344CB8AC3E}">
        <p14:creationId xmlns:p14="http://schemas.microsoft.com/office/powerpoint/2010/main" val="1353452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26A764-99F6-498D-88C2-C0A4B750DECC}"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016A0A-CAED-4CC1-B59F-34E037FC14DA}" type="slidenum">
              <a:rPr lang="tr-TR" smtClean="0"/>
              <a:t>‹#›</a:t>
            </a:fld>
            <a:endParaRPr lang="tr-TR"/>
          </a:p>
        </p:txBody>
      </p:sp>
    </p:spTree>
    <p:extLst>
      <p:ext uri="{BB962C8B-B14F-4D97-AF65-F5344CB8AC3E}">
        <p14:creationId xmlns:p14="http://schemas.microsoft.com/office/powerpoint/2010/main" val="86080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274618"/>
            <a:ext cx="10515600" cy="1524000"/>
          </a:xfrm>
        </p:spPr>
        <p:txBody>
          <a:bodyPr>
            <a:normAutofit/>
          </a:bodyPr>
          <a:lstStyle/>
          <a:p>
            <a:pPr algn="ctr"/>
            <a:r>
              <a:rPr lang="tr-TR" b="1" dirty="0" smtClean="0"/>
              <a:t>DİL YENİLEŞTİRME HAREKETİ</a:t>
            </a:r>
            <a:endParaRPr lang="tr-TR" b="1" dirty="0"/>
          </a:p>
        </p:txBody>
      </p:sp>
    </p:spTree>
    <p:extLst>
      <p:ext uri="{BB962C8B-B14F-4D97-AF65-F5344CB8AC3E}">
        <p14:creationId xmlns:p14="http://schemas.microsoft.com/office/powerpoint/2010/main" val="4037143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2452255"/>
            <a:ext cx="9144000" cy="2805545"/>
          </a:xfrm>
        </p:spPr>
        <p:txBody>
          <a:bodyPr>
            <a:normAutofit fontScale="92500"/>
          </a:bodyPr>
          <a:lstStyle/>
          <a:p>
            <a:pPr algn="just"/>
            <a:r>
              <a:rPr lang="tr-TR" sz="3200" dirty="0" smtClean="0"/>
              <a:t>18. Yüzyılda Macar dili ve edebiyatı belirgin bir şekilde ilerleme kaydeder. Edebiyatçılar yabancı büyük yazarların eserlerini uyarlamaya, bilim adamları çalışmalarını Macar diliyle yayımlamayı bir görev bilirler. Çeviriler yoluyla da bir çok kavram karşılanması için yeni sözcükler, deyim ve terimler Macarcaya girer. </a:t>
            </a:r>
            <a:endParaRPr lang="tr-TR" sz="3200" dirty="0"/>
          </a:p>
        </p:txBody>
      </p:sp>
    </p:spTree>
    <p:extLst>
      <p:ext uri="{BB962C8B-B14F-4D97-AF65-F5344CB8AC3E}">
        <p14:creationId xmlns:p14="http://schemas.microsoft.com/office/powerpoint/2010/main" val="2301172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sz="3200" dirty="0" smtClean="0"/>
              <a:t>Macarcanın bir devlet ve bilim dili olarak kullanılmasına yönelik çalışmalar 18. yüzyılda daha da artmış ve ilk dergiler, gazeteler yoluyla geniş kitlelere duyurulmaya çalışılmıştır. Bu hareketin sonucunda dil pratik desteklerle de Macarların en önemli sorunlarının başına getirilmiştir. Bu ulusal dil programının başına </a:t>
            </a:r>
            <a:r>
              <a:rPr lang="tr-TR" sz="3200" dirty="0" err="1" smtClean="0"/>
              <a:t>Ferenc</a:t>
            </a:r>
            <a:r>
              <a:rPr lang="tr-TR" sz="3200" dirty="0" smtClean="0"/>
              <a:t> </a:t>
            </a:r>
            <a:r>
              <a:rPr lang="tr-TR" sz="3200" dirty="0" err="1" smtClean="0"/>
              <a:t>Kazinczy</a:t>
            </a:r>
            <a:r>
              <a:rPr lang="tr-TR" sz="3200" dirty="0" smtClean="0"/>
              <a:t> geçer. </a:t>
            </a:r>
            <a:endParaRPr lang="tr-TR" sz="3200" dirty="0"/>
          </a:p>
        </p:txBody>
      </p:sp>
    </p:spTree>
    <p:extLst>
      <p:ext uri="{BB962C8B-B14F-4D97-AF65-F5344CB8AC3E}">
        <p14:creationId xmlns:p14="http://schemas.microsoft.com/office/powerpoint/2010/main" val="152700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58091" y="1978025"/>
            <a:ext cx="10515600" cy="3480666"/>
          </a:xfrm>
        </p:spPr>
        <p:txBody>
          <a:bodyPr>
            <a:normAutofit/>
          </a:bodyPr>
          <a:lstStyle/>
          <a:p>
            <a:pPr marL="0" indent="0" algn="just">
              <a:buNone/>
            </a:pPr>
            <a:r>
              <a:rPr lang="tr-TR" sz="3200" dirty="0" err="1" smtClean="0"/>
              <a:t>Kazinczy</a:t>
            </a:r>
            <a:r>
              <a:rPr lang="tr-TR" sz="3200" dirty="0" smtClean="0"/>
              <a:t> 1810’lu yıllarda son derece belirgin bir şekilde dil yenileştirme çalışmalarının yapılmasının zorunlu olduğunu sert bir üslupla dile getirmiştir. Macar dilinin yabancı unsurlardan temizlenmesini, yapım ekleri kullanılarak yeni kelimelerin türetilmesini ve bilim dili olarak Macarcanın kullanılmasını talep eden </a:t>
            </a:r>
            <a:r>
              <a:rPr lang="tr-TR" sz="3200" dirty="0" err="1" smtClean="0"/>
              <a:t>Kazinczy</a:t>
            </a:r>
            <a:r>
              <a:rPr lang="tr-TR" sz="3200" dirty="0" smtClean="0"/>
              <a:t> </a:t>
            </a:r>
            <a:r>
              <a:rPr lang="tr-TR" sz="3200" dirty="0" err="1" smtClean="0"/>
              <a:t>ortologlara</a:t>
            </a:r>
            <a:r>
              <a:rPr lang="tr-TR" sz="3200" dirty="0" smtClean="0"/>
              <a:t> karşı mücadele vermek zorunda kalmıştır. </a:t>
            </a:r>
            <a:endParaRPr lang="tr-TR" sz="3200" dirty="0"/>
          </a:p>
        </p:txBody>
      </p:sp>
    </p:spTree>
    <p:extLst>
      <p:ext uri="{BB962C8B-B14F-4D97-AF65-F5344CB8AC3E}">
        <p14:creationId xmlns:p14="http://schemas.microsoft.com/office/powerpoint/2010/main" val="4174090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t>Kaynak: </a:t>
            </a:r>
            <a:r>
              <a:rPr lang="hu-HU" dirty="0"/>
              <a:t>Bárczi G., Benkő L., Berrár J., (1967), </a:t>
            </a:r>
            <a:r>
              <a:rPr lang="hu-HU" b="1" dirty="0"/>
              <a:t>A magyar nyelvtörténete</a:t>
            </a:r>
            <a:r>
              <a:rPr lang="hu-HU" dirty="0"/>
              <a:t>, Budapest: Nemzeti Tankönvkiadó. </a:t>
            </a:r>
            <a:endParaRPr lang="tr-TR"/>
          </a:p>
          <a:p>
            <a:pPr marL="0" indent="0">
              <a:buNone/>
            </a:pPr>
            <a:endParaRPr lang="tr-TR"/>
          </a:p>
        </p:txBody>
      </p:sp>
    </p:spTree>
    <p:extLst>
      <p:ext uri="{BB962C8B-B14F-4D97-AF65-F5344CB8AC3E}">
        <p14:creationId xmlns:p14="http://schemas.microsoft.com/office/powerpoint/2010/main" val="15901079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171</Words>
  <Application>Microsoft Office PowerPoint</Application>
  <PresentationFormat>Geniş ekran</PresentationFormat>
  <Paragraphs>5</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DİL YENİLEŞTİRME HAREKETİ</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 YENİLEŞTİRME HAREKETİ</dc:title>
  <dc:creator>Windows Kullanıcısı</dc:creator>
  <cp:lastModifiedBy>Windows Kullanıcısı</cp:lastModifiedBy>
  <cp:revision>8</cp:revision>
  <dcterms:created xsi:type="dcterms:W3CDTF">2020-05-01T15:27:14Z</dcterms:created>
  <dcterms:modified xsi:type="dcterms:W3CDTF">2020-05-03T21:39:22Z</dcterms:modified>
</cp:coreProperties>
</file>