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1AB7FEC3-5B3F-4B8E-8A08-8A47EA5B9457}" type="datetimeFigureOut">
              <a:rPr lang="tr-TR" smtClean="0"/>
              <a:pPr/>
              <a:t>01.09.2019</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CBBD6E11-B65F-4EF2-938E-031CB082814E}"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1AB7FEC3-5B3F-4B8E-8A08-8A47EA5B9457}" type="datetimeFigureOut">
              <a:rPr lang="tr-TR" smtClean="0"/>
              <a:pPr/>
              <a:t>01.09.2019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BBD6E11-B65F-4EF2-938E-031CB082814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1AB7FEC3-5B3F-4B8E-8A08-8A47EA5B9457}" type="datetimeFigureOut">
              <a:rPr lang="tr-TR" smtClean="0"/>
              <a:pPr/>
              <a:t>01.09.2019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BBD6E11-B65F-4EF2-938E-031CB082814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1AB7FEC3-5B3F-4B8E-8A08-8A47EA5B9457}" type="datetimeFigureOut">
              <a:rPr lang="tr-TR" smtClean="0"/>
              <a:pPr/>
              <a:t>01.09.2019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BBD6E11-B65F-4EF2-938E-031CB082814E}"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1AB7FEC3-5B3F-4B8E-8A08-8A47EA5B9457}" type="datetimeFigureOut">
              <a:rPr lang="tr-TR" smtClean="0"/>
              <a:pPr/>
              <a:t>01.09.2019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BBD6E11-B65F-4EF2-938E-031CB082814E}"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1AB7FEC3-5B3F-4B8E-8A08-8A47EA5B9457}" type="datetimeFigureOut">
              <a:rPr lang="tr-TR" smtClean="0"/>
              <a:pPr/>
              <a:t>01.09.2019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BBD6E11-B65F-4EF2-938E-031CB082814E}"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1AB7FEC3-5B3F-4B8E-8A08-8A47EA5B9457}" type="datetimeFigureOut">
              <a:rPr lang="tr-TR" smtClean="0"/>
              <a:pPr/>
              <a:t>01.09.2019</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CBBD6E11-B65F-4EF2-938E-031CB082814E}"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1AB7FEC3-5B3F-4B8E-8A08-8A47EA5B9457}" type="datetimeFigureOut">
              <a:rPr lang="tr-TR" smtClean="0"/>
              <a:pPr/>
              <a:t>01.09.2019</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CBBD6E11-B65F-4EF2-938E-031CB082814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1AB7FEC3-5B3F-4B8E-8A08-8A47EA5B9457}" type="datetimeFigureOut">
              <a:rPr lang="tr-TR" smtClean="0"/>
              <a:pPr/>
              <a:t>01.09.2019</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CBBD6E11-B65F-4EF2-938E-031CB082814E}"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1AB7FEC3-5B3F-4B8E-8A08-8A47EA5B9457}" type="datetimeFigureOut">
              <a:rPr lang="tr-TR" smtClean="0"/>
              <a:pPr/>
              <a:t>01.09.2019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BBD6E11-B65F-4EF2-938E-031CB082814E}"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1AB7FEC3-5B3F-4B8E-8A08-8A47EA5B9457}" type="datetimeFigureOut">
              <a:rPr lang="tr-TR" smtClean="0"/>
              <a:pPr/>
              <a:t>01.09.2019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BBD6E11-B65F-4EF2-938E-031CB082814E}"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AB7FEC3-5B3F-4B8E-8A08-8A47EA5B9457}" type="datetimeFigureOut">
              <a:rPr lang="tr-TR" smtClean="0"/>
              <a:pPr/>
              <a:t>01.09.2019</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BBD6E11-B65F-4EF2-938E-031CB082814E}"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a:t>M. </a:t>
            </a:r>
            <a:r>
              <a:rPr lang="tr-TR" b="1" dirty="0" err="1"/>
              <a:t>Heidegger</a:t>
            </a:r>
            <a:r>
              <a:rPr lang="tr-TR" b="1" dirty="0"/>
              <a:t> (1889-1976)</a:t>
            </a:r>
            <a:r>
              <a:rPr lang="tr-TR" dirty="0"/>
              <a:t/>
            </a:r>
            <a:br>
              <a:rPr lang="tr-TR" dirty="0"/>
            </a:b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a:t>Heideger’e</a:t>
            </a:r>
            <a:r>
              <a:rPr lang="tr-TR" dirty="0"/>
              <a:t> göre anlama kişinin içerisinde yaşadığı dünya bağlamında kendisinin oluş için sahip olduğu imkanları kavrama gücüdür. Anlama elde edilen bir şey olarak değil de dünyada oluş olgusunun ayrılmaz bir parçası veya tarzı olarak anlaşılmıştır.  O dünyada var olan bir nesne değil, ampirik seviyede gerçek anlama eylemini mümkün kılan varlığın bir yapı taşıdır.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Anlama tüm yorumlamalar için temeldir.  Anlama ontolojik açıdan aslidir ve her türlü oluş eyleminden öncedir. Bunun bir diğer yönü ise anlamanın her zaman gelecekle ilgili olmasıdır. Bu onun yansıtıcı özelliğidir. Anlama aynı zamanda  bir kişinin içinde bulunduğu duruma bağlıdır.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a:t>Heidegger’e</a:t>
            </a:r>
            <a:r>
              <a:rPr lang="tr-TR" dirty="0"/>
              <a:t> göre dünya benlikten ayrı olarak anlaşılamaz. Sadece insanın dünyası vardır. Anlama ilişkiler dokusunda faaliyet gösterir. Ona göre ön-kurgu/ön-tahmin olmadan yorum </a:t>
            </a:r>
            <a:r>
              <a:rPr lang="tr-TR" dirty="0" smtClean="0"/>
              <a:t>gerçekleşemez.</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a:t>Heidegger</a:t>
            </a:r>
            <a:r>
              <a:rPr lang="tr-TR" dirty="0"/>
              <a:t> her türden anlamanın geçici, kasti ve tarihsel </a:t>
            </a:r>
            <a:r>
              <a:rPr lang="tr-TR" dirty="0" smtClean="0"/>
              <a:t>olduğunu </a:t>
            </a:r>
            <a:r>
              <a:rPr lang="tr-TR" dirty="0"/>
              <a:t>söyler.</a:t>
            </a:r>
          </a:p>
          <a:p>
            <a:r>
              <a:rPr lang="tr-TR" dirty="0"/>
              <a:t>Anlamayı sadece zihinsel değil, aynı zamanda ontolojik bir aşama olarak </a:t>
            </a:r>
            <a:r>
              <a:rPr lang="tr-TR" dirty="0" smtClean="0"/>
              <a:t>görür.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Anlama olmaksızın varlığın bir görünümü bulunamayacağı gibi, dil olmadan varlık, varlık olmadan da dil bulunmayacaktır. </a:t>
            </a:r>
          </a:p>
          <a:p>
            <a:r>
              <a:rPr lang="tr-TR" dirty="0" smtClean="0"/>
              <a:t>‘insan olmak konuşmaktır’</a:t>
            </a:r>
          </a:p>
          <a:p>
            <a:r>
              <a:rPr lang="tr-TR" dirty="0" err="1" smtClean="0"/>
              <a:t>Heidegger</a:t>
            </a:r>
            <a:r>
              <a:rPr lang="tr-TR" dirty="0" smtClean="0"/>
              <a:t> dili insanın icadı olarak görmez.</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TotalTime>
  <Words>187</Words>
  <Application>Microsoft Office PowerPoint</Application>
  <PresentationFormat>Ekran Gösterisi (4:3)</PresentationFormat>
  <Paragraphs>9</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Gündönümü</vt:lpstr>
      <vt:lpstr>M. Heidegger (1889-1976) </vt:lpstr>
      <vt:lpstr>Slayt 2</vt:lpstr>
      <vt:lpstr>Slayt 3</vt:lpstr>
      <vt:lpstr>Slayt 4</vt:lpstr>
      <vt:lpstr>Slayt 5</vt:lpstr>
      <vt:lpstr>Slayt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 Heidegger (1889-1976) </dc:title>
  <dc:creator>pc</dc:creator>
  <cp:lastModifiedBy>Pc</cp:lastModifiedBy>
  <cp:revision>3</cp:revision>
  <dcterms:created xsi:type="dcterms:W3CDTF">2018-01-27T18:32:30Z</dcterms:created>
  <dcterms:modified xsi:type="dcterms:W3CDTF">2019-09-01T17:22:44Z</dcterms:modified>
</cp:coreProperties>
</file>