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pt-PT" b="1" dirty="0" smtClean="0"/>
              <a:t>Apresentar e Iniciar a Unidade 4</a:t>
            </a:r>
          </a:p>
          <a:p>
            <a:pPr marL="0" indent="0">
              <a:buNone/>
            </a:pPr>
            <a:r>
              <a:rPr lang="pt-PT" dirty="0" smtClean="0"/>
              <a:t> </a:t>
            </a:r>
            <a:r>
              <a:rPr lang="pt-PT" dirty="0"/>
              <a:t>'Queres ir ao concerto?';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Convidar/Aceitar/Recusar</a:t>
            </a:r>
            <a:r>
              <a:rPr lang="pt-PT" dirty="0"/>
              <a:t>;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Falar </a:t>
            </a:r>
            <a:r>
              <a:rPr lang="pt-PT" dirty="0"/>
              <a:t>de actividades tempos livres;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concordar/discordar</a:t>
            </a:r>
            <a:r>
              <a:rPr lang="pt-PT" dirty="0"/>
              <a:t>; Escrever uma carta. </a:t>
            </a: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7398" y="0"/>
            <a:ext cx="5830432" cy="887240"/>
          </a:xfrm>
        </p:spPr>
        <p:txBody>
          <a:bodyPr/>
          <a:lstStyle/>
          <a:p>
            <a:pPr algn="r"/>
            <a:r>
              <a:rPr lang="pt-PT" dirty="0"/>
              <a:t>'Queres ir ao concerto</a:t>
            </a:r>
            <a:r>
              <a:rPr lang="pt-PT" dirty="0" smtClean="0"/>
              <a:t>?'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3" y="742709"/>
            <a:ext cx="8947251" cy="6115291"/>
          </a:xfrm>
        </p:spPr>
      </p:pic>
    </p:spTree>
    <p:extLst>
      <p:ext uri="{BB962C8B-B14F-4D97-AF65-F5344CB8AC3E}">
        <p14:creationId xmlns:p14="http://schemas.microsoft.com/office/powerpoint/2010/main" val="36690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Convidar/Aceitar/Recusar</a:t>
            </a:r>
            <a:br>
              <a:rPr lang="pt-PT" dirty="0" smtClean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2" y="1939199"/>
            <a:ext cx="11333270" cy="4271477"/>
          </a:xfrm>
        </p:spPr>
      </p:pic>
    </p:spTree>
    <p:extLst>
      <p:ext uri="{BB962C8B-B14F-4D97-AF65-F5344CB8AC3E}">
        <p14:creationId xmlns:p14="http://schemas.microsoft.com/office/powerpoint/2010/main" val="71424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32159" y="1050202"/>
            <a:ext cx="6875352" cy="205621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Convidar</a:t>
            </a:r>
            <a:br>
              <a:rPr lang="pt-PT" dirty="0" smtClean="0"/>
            </a:br>
            <a:r>
              <a:rPr lang="pt-PT" dirty="0" smtClean="0"/>
              <a:t>Aceitar</a:t>
            </a:r>
            <a:br>
              <a:rPr lang="pt-PT" dirty="0" smtClean="0"/>
            </a:br>
            <a:r>
              <a:rPr lang="pt-PT" dirty="0" smtClean="0"/>
              <a:t>Recusar</a:t>
            </a:r>
            <a:br>
              <a:rPr lang="pt-PT" dirty="0" smtClean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08" y="78427"/>
            <a:ext cx="7668286" cy="67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16" y="2046082"/>
            <a:ext cx="4843604" cy="1557198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Falar de actividades tempos </a:t>
            </a:r>
            <a:r>
              <a:rPr lang="pt-PT" dirty="0" smtClean="0"/>
              <a:t>livres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20" y="12364"/>
            <a:ext cx="7176380" cy="6845636"/>
          </a:xfrm>
        </p:spPr>
      </p:pic>
    </p:spTree>
    <p:extLst>
      <p:ext uri="{BB962C8B-B14F-4D97-AF65-F5344CB8AC3E}">
        <p14:creationId xmlns:p14="http://schemas.microsoft.com/office/powerpoint/2010/main" val="24631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'Queres ir ao concerto?'</vt:lpstr>
      <vt:lpstr>Convidar/Aceitar/Recusar </vt:lpstr>
      <vt:lpstr>Convidar Aceitar Recusar </vt:lpstr>
      <vt:lpstr>Falar de actividades tempos livres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22</cp:revision>
  <dcterms:created xsi:type="dcterms:W3CDTF">2018-11-18T11:57:52Z</dcterms:created>
  <dcterms:modified xsi:type="dcterms:W3CDTF">2018-11-22T19:21:04Z</dcterms:modified>
</cp:coreProperties>
</file>