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03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6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26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2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62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6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50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0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6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07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37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15BF-5202-46C7-B100-54529E28FD87}" type="datetimeFigureOut">
              <a:rPr lang="tr-TR" smtClean="0"/>
              <a:t>31.01.2018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22C2-49A7-43F5-B0E2-A58418587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6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bide.meb.gov.tr/index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ABİDE Madde Örnekleri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Yrd. Doç. Dr. Ömer Kutlu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99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ABİDE uygulamasında, öğrencilerin </a:t>
            </a:r>
            <a:r>
              <a:rPr lang="tr-TR" dirty="0"/>
              <a:t>üst düzey zihinsel özelliklerini ölçmek için açık uçlu soruların kullanımı </a:t>
            </a:r>
            <a:r>
              <a:rPr lang="tr-TR" dirty="0" smtClean="0"/>
              <a:t>tercih edilmiştir.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Açık uçlu soruların yanı sıra çoktan seçmeli ve birden çok seçeneğin işaretlenmesini gerektiren madde örneklerine de yer verilmiştir.</a:t>
            </a: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4286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0120" y="2348139"/>
            <a:ext cx="10515600" cy="4351338"/>
          </a:xfrm>
        </p:spPr>
        <p:txBody>
          <a:bodyPr/>
          <a:lstStyle/>
          <a:p>
            <a:pPr algn="just"/>
            <a:r>
              <a:rPr lang="tr-TR" dirty="0" smtClean="0"/>
              <a:t>Uygulamanın sadece açık uçlu soru örneklerinden birkaçı açıklanmıştır.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İlerleyen slaytlarda, ABİDE </a:t>
            </a:r>
            <a:r>
              <a:rPr lang="tr-TR" smtClean="0"/>
              <a:t>uygulamasından açıklanan bu </a:t>
            </a:r>
            <a:r>
              <a:rPr lang="tr-TR" dirty="0" smtClean="0"/>
              <a:t>madde örneklerine yer verilmiştir.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107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ÖRNEK SORU 1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564" y="1877877"/>
            <a:ext cx="71301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ÖRNEK SORU 2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211" y="1825625"/>
            <a:ext cx="6001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ÖRNEK SORU 3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899" y="1825625"/>
            <a:ext cx="6308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ÖRNEK SORU 4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623" y="1825625"/>
            <a:ext cx="4152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ÖRNEK SORU 5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578" y="1690688"/>
            <a:ext cx="5605505" cy="50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KAYNAKLAR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tr-TR" sz="2600" dirty="0" smtClean="0"/>
              <a:t>Milli Eğitim Bakanlığı, Ölçme, Değerlendirme ve Sınav Hizmetleri Genel 	Müdürlüğü. (2017). </a:t>
            </a:r>
            <a:r>
              <a:rPr lang="tr-TR" sz="2600" i="1" dirty="0"/>
              <a:t>ABİDE ile Açık Uçlu </a:t>
            </a:r>
            <a:r>
              <a:rPr lang="tr-TR" sz="2600" i="1" dirty="0" smtClean="0"/>
              <a:t>Sorular: Eleştirel </a:t>
            </a:r>
            <a:r>
              <a:rPr lang="tr-TR" sz="2600" i="1" dirty="0"/>
              <a:t>Düşünme, </a:t>
            </a:r>
            <a:r>
              <a:rPr lang="tr-TR" sz="2600" i="1" dirty="0" smtClean="0"/>
              <a:t>	Problem </a:t>
            </a:r>
            <a:r>
              <a:rPr lang="tr-TR" sz="2600" i="1" dirty="0"/>
              <a:t>Çözme, Yorum </a:t>
            </a:r>
            <a:r>
              <a:rPr lang="tr-TR" sz="2600" i="1" dirty="0" smtClean="0"/>
              <a:t>Yapma. </a:t>
            </a:r>
            <a:r>
              <a:rPr lang="tr-TR" sz="2600" dirty="0" smtClean="0">
                <a:hlinkClick r:id="rId2"/>
              </a:rPr>
              <a:t>http://abide.meb.gov.tr/index.asp</a:t>
            </a:r>
            <a:r>
              <a:rPr lang="tr-TR" sz="2600" dirty="0" smtClean="0"/>
              <a:t> 	adresinden 29 Ocak 2018 tarihinde alınmıştır. 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32965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Geniş ekran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ABİDE Madde Örnekleri</vt:lpstr>
      <vt:lpstr>PowerPoint Sunusu</vt:lpstr>
      <vt:lpstr>PowerPoint Sunusu</vt:lpstr>
      <vt:lpstr>ÖRNEK SORU 1</vt:lpstr>
      <vt:lpstr>ÖRNEK SORU 2</vt:lpstr>
      <vt:lpstr>ÖRNEK SORU 3</vt:lpstr>
      <vt:lpstr>ÖRNEK SORU 4</vt:lpstr>
      <vt:lpstr>ÖRNEK SORU 5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Cagla ALPAYAR</dc:creator>
  <cp:lastModifiedBy>Cagla ALPAYAR</cp:lastModifiedBy>
  <cp:revision>5</cp:revision>
  <dcterms:created xsi:type="dcterms:W3CDTF">2018-01-31T16:45:09Z</dcterms:created>
  <dcterms:modified xsi:type="dcterms:W3CDTF">2018-01-31T16:57:54Z</dcterms:modified>
</cp:coreProperties>
</file>