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2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EA91D5F-AFA0-4970-9721-B89A6CB3D360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E1DE315-1471-4B04-9079-92530B882C7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1D5F-AFA0-4970-9721-B89A6CB3D360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E315-1471-4B04-9079-92530B882C7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1D5F-AFA0-4970-9721-B89A6CB3D360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E315-1471-4B04-9079-92530B882C7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EA91D5F-AFA0-4970-9721-B89A6CB3D360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E315-1471-4B04-9079-92530B882C7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EA91D5F-AFA0-4970-9721-B89A6CB3D360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E1DE315-1471-4B04-9079-92530B882C7E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EA91D5F-AFA0-4970-9721-B89A6CB3D360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E1DE315-1471-4B04-9079-92530B882C7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EA91D5F-AFA0-4970-9721-B89A6CB3D360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E1DE315-1471-4B04-9079-92530B882C7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1D5F-AFA0-4970-9721-B89A6CB3D360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E315-1471-4B04-9079-92530B882C7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EA91D5F-AFA0-4970-9721-B89A6CB3D360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E1DE315-1471-4B04-9079-92530B882C7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EA91D5F-AFA0-4970-9721-B89A6CB3D360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E1DE315-1471-4B04-9079-92530B882C7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EA91D5F-AFA0-4970-9721-B89A6CB3D360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E1DE315-1471-4B04-9079-92530B882C7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EA91D5F-AFA0-4970-9721-B89A6CB3D360}" type="datetimeFigureOut">
              <a:rPr lang="tr-TR" smtClean="0"/>
              <a:pPr/>
              <a:t>13.05.2020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E1DE315-1471-4B04-9079-92530B882C7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ELEKTROKİMYASAL TEMİZLİK YÖNTEMLERİ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2214554"/>
            <a:ext cx="8043890" cy="72547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ELEKTROKİMYASAL TEMİZLİK NEDİR?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65403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ELEKTROLİZ</a:t>
            </a:r>
            <a:endParaRPr lang="tr-TR" dirty="0"/>
          </a:p>
        </p:txBody>
      </p:sp>
      <p:pic>
        <p:nvPicPr>
          <p:cNvPr id="4" name="3 İçerik Yer Tutucusu" descr="unnamed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428736"/>
            <a:ext cx="4071966" cy="4085538"/>
          </a:xfrm>
        </p:spPr>
      </p:pic>
      <p:pic>
        <p:nvPicPr>
          <p:cNvPr id="5" name="4 Resim" descr="fetch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48" y="1357298"/>
            <a:ext cx="4389193" cy="414813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29576" cy="58259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GALVANİK TEMİZLİK</a:t>
            </a:r>
            <a:endParaRPr lang="tr-TR" dirty="0"/>
          </a:p>
        </p:txBody>
      </p:sp>
      <p:pic>
        <p:nvPicPr>
          <p:cNvPr id="4" name="3 İçerik Yer Tutucusu" descr="galvanic_cel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071546"/>
            <a:ext cx="4143404" cy="3345606"/>
          </a:xfrm>
        </p:spPr>
      </p:pic>
      <p:pic>
        <p:nvPicPr>
          <p:cNvPr id="5" name="4 Resim" descr="coin-electrolysis-rig-me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8649" y="2357430"/>
            <a:ext cx="4561979" cy="433388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SUALTINDA İN-SİTU METAL KORUMA</a:t>
            </a:r>
            <a:br>
              <a:rPr lang="tr-TR" dirty="0" smtClean="0"/>
            </a:br>
            <a:r>
              <a:rPr lang="tr-TR" dirty="0" smtClean="0"/>
              <a:t>(SECRIFICIAL ANODES)</a:t>
            </a:r>
            <a:endParaRPr lang="tr-TR" dirty="0"/>
          </a:p>
        </p:txBody>
      </p:sp>
      <p:pic>
        <p:nvPicPr>
          <p:cNvPr id="4" name="3 İçerik Yer Tutucusu" descr="indi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4546" y="1785926"/>
            <a:ext cx="3929090" cy="4392426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80</TotalTime>
  <Words>14</Words>
  <Application>Microsoft Office PowerPoint</Application>
  <PresentationFormat>Ekran Gösterisi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Canlı</vt:lpstr>
      <vt:lpstr>ELEKTROKİMYASAL TEMİZLİK YÖNTEMLERİ</vt:lpstr>
      <vt:lpstr>ELEKTROKİMYASAL TEMİZLİK NEDİR?</vt:lpstr>
      <vt:lpstr>ELEKTROLİZ</vt:lpstr>
      <vt:lpstr>GALVANİK TEMİZLİK</vt:lpstr>
      <vt:lpstr>SUALTINDA İN-SİTU METAL KORUMA (SECRIFICIAL ANODES)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ELEKTROKİMYASAL TEMİZLİK YÖNTEMLERİ</dc:title>
  <dc:creator>Asus</dc:creator>
  <cp:lastModifiedBy>Asus</cp:lastModifiedBy>
  <cp:revision>10</cp:revision>
  <dcterms:created xsi:type="dcterms:W3CDTF">2020-03-30T10:38:18Z</dcterms:created>
  <dcterms:modified xsi:type="dcterms:W3CDTF">2020-05-13T17:50:17Z</dcterms:modified>
</cp:coreProperties>
</file>