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4" r:id="rId2"/>
    <p:sldId id="257" r:id="rId3"/>
    <p:sldId id="265" r:id="rId4"/>
    <p:sldId id="258" r:id="rId5"/>
    <p:sldId id="259" r:id="rId6"/>
    <p:sldId id="260" r:id="rId7"/>
    <p:sldId id="261" r:id="rId8"/>
    <p:sldId id="262" r:id="rId9"/>
    <p:sldId id="263"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DD3A38-2836-4CAB-884A-10659628E56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C2023EAC-73F8-4A78-958E-BE26DC56B1FE}">
      <dgm:prSet phldrT="[Metin]" custT="1"/>
      <dgm:spPr/>
      <dgm:t>
        <a:bodyPr/>
        <a:lstStyle/>
        <a:p>
          <a:r>
            <a:rPr lang="tr-TR" sz="2800" b="1" dirty="0" smtClean="0"/>
            <a:t>Kişisel güç</a:t>
          </a:r>
          <a:endParaRPr lang="tr-TR" sz="2800" b="1" dirty="0"/>
        </a:p>
      </dgm:t>
    </dgm:pt>
    <dgm:pt modelId="{208C6941-43C0-482A-B44F-23F9475F1FE7}" type="parTrans" cxnId="{DD5B829F-636B-4A30-ABBF-16BCDCE79810}">
      <dgm:prSet/>
      <dgm:spPr/>
      <dgm:t>
        <a:bodyPr/>
        <a:lstStyle/>
        <a:p>
          <a:endParaRPr lang="tr-TR"/>
        </a:p>
      </dgm:t>
    </dgm:pt>
    <dgm:pt modelId="{513C6614-DA21-469B-8751-91306FDFC598}" type="sibTrans" cxnId="{DD5B829F-636B-4A30-ABBF-16BCDCE79810}">
      <dgm:prSet/>
      <dgm:spPr/>
      <dgm:t>
        <a:bodyPr/>
        <a:lstStyle/>
        <a:p>
          <a:endParaRPr lang="tr-TR"/>
        </a:p>
      </dgm:t>
    </dgm:pt>
    <dgm:pt modelId="{C436C553-D987-47F1-86DF-DE9B525FC6EB}">
      <dgm:prSet phldrT="[Metin]" custT="1"/>
      <dgm:spPr/>
      <dgm:t>
        <a:bodyPr/>
        <a:lstStyle/>
        <a:p>
          <a:r>
            <a:rPr lang="tr-TR" sz="2000" dirty="0" smtClean="0"/>
            <a:t>Karizmatik güç kaynakları</a:t>
          </a:r>
          <a:endParaRPr lang="tr-TR" sz="2000" dirty="0"/>
        </a:p>
      </dgm:t>
    </dgm:pt>
    <dgm:pt modelId="{79333EAD-5B86-4E67-A566-339AB570CCB2}" type="parTrans" cxnId="{B2499829-7979-4F8A-B338-41EF153723AE}">
      <dgm:prSet/>
      <dgm:spPr/>
      <dgm:t>
        <a:bodyPr/>
        <a:lstStyle/>
        <a:p>
          <a:endParaRPr lang="tr-TR"/>
        </a:p>
      </dgm:t>
    </dgm:pt>
    <dgm:pt modelId="{3777A38E-C6F9-4A54-B183-46C6E39D8BF6}" type="sibTrans" cxnId="{B2499829-7979-4F8A-B338-41EF153723AE}">
      <dgm:prSet/>
      <dgm:spPr/>
      <dgm:t>
        <a:bodyPr/>
        <a:lstStyle/>
        <a:p>
          <a:endParaRPr lang="tr-TR"/>
        </a:p>
      </dgm:t>
    </dgm:pt>
    <dgm:pt modelId="{04885D44-4EE9-4FD1-9090-BF4033E8AA88}">
      <dgm:prSet phldrT="[Metin]" custT="1"/>
      <dgm:spPr/>
      <dgm:t>
        <a:bodyPr/>
        <a:lstStyle/>
        <a:p>
          <a:r>
            <a:rPr lang="tr-TR" sz="2800" b="1" dirty="0" smtClean="0"/>
            <a:t>Makamdan kaynaklanan güç </a:t>
          </a:r>
          <a:endParaRPr lang="tr-TR" sz="2800" b="1" dirty="0"/>
        </a:p>
      </dgm:t>
    </dgm:pt>
    <dgm:pt modelId="{A1B8381C-94A0-4C75-8A26-417930C64F37}" type="parTrans" cxnId="{6654FC0C-EE61-4890-B6AB-83B6B65AA128}">
      <dgm:prSet/>
      <dgm:spPr/>
      <dgm:t>
        <a:bodyPr/>
        <a:lstStyle/>
        <a:p>
          <a:endParaRPr lang="tr-TR"/>
        </a:p>
      </dgm:t>
    </dgm:pt>
    <dgm:pt modelId="{ADF9E162-ABA3-4210-9CEA-D425A3766BDF}" type="sibTrans" cxnId="{6654FC0C-EE61-4890-B6AB-83B6B65AA128}">
      <dgm:prSet/>
      <dgm:spPr/>
      <dgm:t>
        <a:bodyPr/>
        <a:lstStyle/>
        <a:p>
          <a:endParaRPr lang="tr-TR"/>
        </a:p>
      </dgm:t>
    </dgm:pt>
    <dgm:pt modelId="{2921AA35-E6B4-488D-A2D7-BBE59B7365FC}">
      <dgm:prSet phldrT="[Metin]"/>
      <dgm:spPr/>
      <dgm:t>
        <a:bodyPr/>
        <a:lstStyle/>
        <a:p>
          <a:r>
            <a:rPr lang="tr-TR" dirty="0" smtClean="0"/>
            <a:t>Yasal güç kaynakları</a:t>
          </a:r>
          <a:endParaRPr lang="tr-TR" dirty="0"/>
        </a:p>
      </dgm:t>
    </dgm:pt>
    <dgm:pt modelId="{642F4830-2F6E-4C5F-A278-59C286071770}" type="parTrans" cxnId="{1E5FB3FD-846C-4A81-BFA5-E9EE94270050}">
      <dgm:prSet/>
      <dgm:spPr/>
      <dgm:t>
        <a:bodyPr/>
        <a:lstStyle/>
        <a:p>
          <a:endParaRPr lang="tr-TR"/>
        </a:p>
      </dgm:t>
    </dgm:pt>
    <dgm:pt modelId="{2DE6E961-BB51-4182-A6E1-B4B9413E28E8}" type="sibTrans" cxnId="{1E5FB3FD-846C-4A81-BFA5-E9EE94270050}">
      <dgm:prSet/>
      <dgm:spPr/>
      <dgm:t>
        <a:bodyPr/>
        <a:lstStyle/>
        <a:p>
          <a:endParaRPr lang="tr-TR"/>
        </a:p>
      </dgm:t>
    </dgm:pt>
    <dgm:pt modelId="{C2D83F8E-4A59-43E9-9442-256431CB617B}">
      <dgm:prSet phldrT="[Metin]" custT="1"/>
      <dgm:spPr/>
      <dgm:t>
        <a:bodyPr/>
        <a:lstStyle/>
        <a:p>
          <a:r>
            <a:rPr lang="tr-TR" sz="2000" dirty="0" smtClean="0"/>
            <a:t>Uzmanlık güç kaynakları</a:t>
          </a:r>
          <a:endParaRPr lang="tr-TR" sz="2000" dirty="0"/>
        </a:p>
      </dgm:t>
    </dgm:pt>
    <dgm:pt modelId="{72679093-910A-45DE-95A8-AF27A2D8C2B4}" type="parTrans" cxnId="{02049265-3877-4EB6-B47A-454997478289}">
      <dgm:prSet/>
      <dgm:spPr/>
      <dgm:t>
        <a:bodyPr/>
        <a:lstStyle/>
        <a:p>
          <a:endParaRPr lang="tr-TR"/>
        </a:p>
      </dgm:t>
    </dgm:pt>
    <dgm:pt modelId="{8B320503-AE08-4C33-B952-EF6424DBD837}" type="sibTrans" cxnId="{02049265-3877-4EB6-B47A-454997478289}">
      <dgm:prSet/>
      <dgm:spPr/>
      <dgm:t>
        <a:bodyPr/>
        <a:lstStyle/>
        <a:p>
          <a:endParaRPr lang="tr-TR"/>
        </a:p>
      </dgm:t>
    </dgm:pt>
    <dgm:pt modelId="{E326EE91-91A0-444F-99DB-8134C304F471}">
      <dgm:prSet phldrT="[Metin]"/>
      <dgm:spPr/>
      <dgm:t>
        <a:bodyPr/>
        <a:lstStyle/>
        <a:p>
          <a:r>
            <a:rPr lang="tr-TR" dirty="0" smtClean="0"/>
            <a:t>Zorlayıcı güç kaynakları</a:t>
          </a:r>
          <a:endParaRPr lang="tr-TR" dirty="0"/>
        </a:p>
      </dgm:t>
    </dgm:pt>
    <dgm:pt modelId="{D181715F-D303-43DB-BC24-8D87524E8C3B}" type="parTrans" cxnId="{B6E205CB-F911-44FD-8FBD-EF0DBA6FB199}">
      <dgm:prSet/>
      <dgm:spPr/>
      <dgm:t>
        <a:bodyPr/>
        <a:lstStyle/>
        <a:p>
          <a:endParaRPr lang="tr-TR"/>
        </a:p>
      </dgm:t>
    </dgm:pt>
    <dgm:pt modelId="{FA78F330-977F-4246-92C5-CC315004D721}" type="sibTrans" cxnId="{B6E205CB-F911-44FD-8FBD-EF0DBA6FB199}">
      <dgm:prSet/>
      <dgm:spPr/>
      <dgm:t>
        <a:bodyPr/>
        <a:lstStyle/>
        <a:p>
          <a:endParaRPr lang="tr-TR"/>
        </a:p>
      </dgm:t>
    </dgm:pt>
    <dgm:pt modelId="{7FE670E0-4FEE-4B4E-AA59-23883948A990}">
      <dgm:prSet phldrT="[Metin]"/>
      <dgm:spPr/>
      <dgm:t>
        <a:bodyPr/>
        <a:lstStyle/>
        <a:p>
          <a:r>
            <a:rPr lang="tr-TR" dirty="0" smtClean="0"/>
            <a:t>Ödüllendirme güç kaynakları</a:t>
          </a:r>
          <a:endParaRPr lang="tr-TR" dirty="0"/>
        </a:p>
      </dgm:t>
    </dgm:pt>
    <dgm:pt modelId="{3007B752-9087-4B49-828C-297D1824AFFC}" type="parTrans" cxnId="{1CCB19B1-CCC2-45A9-9DAE-6EDD4270432B}">
      <dgm:prSet/>
      <dgm:spPr/>
      <dgm:t>
        <a:bodyPr/>
        <a:lstStyle/>
        <a:p>
          <a:endParaRPr lang="tr-TR"/>
        </a:p>
      </dgm:t>
    </dgm:pt>
    <dgm:pt modelId="{F518D85A-B332-4A84-8AD7-60DC24D1C1B6}" type="sibTrans" cxnId="{1CCB19B1-CCC2-45A9-9DAE-6EDD4270432B}">
      <dgm:prSet/>
      <dgm:spPr/>
      <dgm:t>
        <a:bodyPr/>
        <a:lstStyle/>
        <a:p>
          <a:endParaRPr lang="tr-TR"/>
        </a:p>
      </dgm:t>
    </dgm:pt>
    <dgm:pt modelId="{CB1F4130-D5DA-4423-909B-D09356961B9A}" type="pres">
      <dgm:prSet presAssocID="{CADD3A38-2836-4CAB-884A-10659628E56F}" presName="Name0" presStyleCnt="0">
        <dgm:presLayoutVars>
          <dgm:dir/>
          <dgm:animLvl val="lvl"/>
          <dgm:resizeHandles val="exact"/>
        </dgm:presLayoutVars>
      </dgm:prSet>
      <dgm:spPr/>
      <dgm:t>
        <a:bodyPr/>
        <a:lstStyle/>
        <a:p>
          <a:endParaRPr lang="tr-TR"/>
        </a:p>
      </dgm:t>
    </dgm:pt>
    <dgm:pt modelId="{9EE17C56-2ABE-4BBE-971D-727A61AEC371}" type="pres">
      <dgm:prSet presAssocID="{C2023EAC-73F8-4A78-958E-BE26DC56B1FE}" presName="composite" presStyleCnt="0"/>
      <dgm:spPr/>
    </dgm:pt>
    <dgm:pt modelId="{457C8B5C-F26E-4E45-B380-B44A179CF584}" type="pres">
      <dgm:prSet presAssocID="{C2023EAC-73F8-4A78-958E-BE26DC56B1FE}" presName="parTx" presStyleLbl="alignNode1" presStyleIdx="0" presStyleCnt="2" custScaleY="121796" custLinFactNeighborX="-91" custLinFactNeighborY="-9592">
        <dgm:presLayoutVars>
          <dgm:chMax val="0"/>
          <dgm:chPref val="0"/>
          <dgm:bulletEnabled val="1"/>
        </dgm:presLayoutVars>
      </dgm:prSet>
      <dgm:spPr/>
      <dgm:t>
        <a:bodyPr/>
        <a:lstStyle/>
        <a:p>
          <a:endParaRPr lang="tr-TR"/>
        </a:p>
      </dgm:t>
    </dgm:pt>
    <dgm:pt modelId="{7C0EF51D-44A7-440F-A8B8-E7DA2E5E1F67}" type="pres">
      <dgm:prSet presAssocID="{C2023EAC-73F8-4A78-958E-BE26DC56B1FE}" presName="desTx" presStyleLbl="alignAccFollowNode1" presStyleIdx="0" presStyleCnt="2" custScaleY="96630" custLinFactNeighborX="-91" custLinFactNeighborY="69">
        <dgm:presLayoutVars>
          <dgm:bulletEnabled val="1"/>
        </dgm:presLayoutVars>
      </dgm:prSet>
      <dgm:spPr/>
      <dgm:t>
        <a:bodyPr/>
        <a:lstStyle/>
        <a:p>
          <a:endParaRPr lang="tr-TR"/>
        </a:p>
      </dgm:t>
    </dgm:pt>
    <dgm:pt modelId="{618F06B7-3D49-4C1B-A1FE-98BFDB4523FC}" type="pres">
      <dgm:prSet presAssocID="{513C6614-DA21-469B-8751-91306FDFC598}" presName="space" presStyleCnt="0"/>
      <dgm:spPr/>
    </dgm:pt>
    <dgm:pt modelId="{25F10F8A-2E7B-47D8-95A9-5347416651DA}" type="pres">
      <dgm:prSet presAssocID="{04885D44-4EE9-4FD1-9090-BF4033E8AA88}" presName="composite" presStyleCnt="0"/>
      <dgm:spPr/>
    </dgm:pt>
    <dgm:pt modelId="{70923167-0C22-4D92-90E2-2FFA3443F53B}" type="pres">
      <dgm:prSet presAssocID="{04885D44-4EE9-4FD1-9090-BF4033E8AA88}" presName="parTx" presStyleLbl="alignNode1" presStyleIdx="1" presStyleCnt="2" custScaleY="125251" custLinFactNeighborX="590" custLinFactNeighborY="-9030">
        <dgm:presLayoutVars>
          <dgm:chMax val="0"/>
          <dgm:chPref val="0"/>
          <dgm:bulletEnabled val="1"/>
        </dgm:presLayoutVars>
      </dgm:prSet>
      <dgm:spPr/>
      <dgm:t>
        <a:bodyPr/>
        <a:lstStyle/>
        <a:p>
          <a:endParaRPr lang="tr-TR"/>
        </a:p>
      </dgm:t>
    </dgm:pt>
    <dgm:pt modelId="{D2BEFA51-2717-43B6-AADD-B48F8562D540}" type="pres">
      <dgm:prSet presAssocID="{04885D44-4EE9-4FD1-9090-BF4033E8AA88}" presName="desTx" presStyleLbl="alignAccFollowNode1" presStyleIdx="1" presStyleCnt="2" custScaleX="100494" custScaleY="90533" custLinFactNeighborX="837" custLinFactNeighborY="-1025">
        <dgm:presLayoutVars>
          <dgm:bulletEnabled val="1"/>
        </dgm:presLayoutVars>
      </dgm:prSet>
      <dgm:spPr/>
      <dgm:t>
        <a:bodyPr/>
        <a:lstStyle/>
        <a:p>
          <a:endParaRPr lang="tr-TR"/>
        </a:p>
      </dgm:t>
    </dgm:pt>
  </dgm:ptLst>
  <dgm:cxnLst>
    <dgm:cxn modelId="{DD5B829F-636B-4A30-ABBF-16BCDCE79810}" srcId="{CADD3A38-2836-4CAB-884A-10659628E56F}" destId="{C2023EAC-73F8-4A78-958E-BE26DC56B1FE}" srcOrd="0" destOrd="0" parTransId="{208C6941-43C0-482A-B44F-23F9475F1FE7}" sibTransId="{513C6614-DA21-469B-8751-91306FDFC598}"/>
    <dgm:cxn modelId="{66590E44-6628-CC46-B567-219663B68AC4}" type="presOf" srcId="{2921AA35-E6B4-488D-A2D7-BBE59B7365FC}" destId="{D2BEFA51-2717-43B6-AADD-B48F8562D540}" srcOrd="0" destOrd="0" presId="urn:microsoft.com/office/officeart/2005/8/layout/hList1"/>
    <dgm:cxn modelId="{6654FC0C-EE61-4890-B6AB-83B6B65AA128}" srcId="{CADD3A38-2836-4CAB-884A-10659628E56F}" destId="{04885D44-4EE9-4FD1-9090-BF4033E8AA88}" srcOrd="1" destOrd="0" parTransId="{A1B8381C-94A0-4C75-8A26-417930C64F37}" sibTransId="{ADF9E162-ABA3-4210-9CEA-D425A3766BDF}"/>
    <dgm:cxn modelId="{51A6D5D6-77FD-F14D-8017-DCC8815410C2}" type="presOf" srcId="{CADD3A38-2836-4CAB-884A-10659628E56F}" destId="{CB1F4130-D5DA-4423-909B-D09356961B9A}" srcOrd="0" destOrd="0" presId="urn:microsoft.com/office/officeart/2005/8/layout/hList1"/>
    <dgm:cxn modelId="{2B3FF04C-98DD-B54B-A76F-2175D7166A7E}" type="presOf" srcId="{C2023EAC-73F8-4A78-958E-BE26DC56B1FE}" destId="{457C8B5C-F26E-4E45-B380-B44A179CF584}" srcOrd="0" destOrd="0" presId="urn:microsoft.com/office/officeart/2005/8/layout/hList1"/>
    <dgm:cxn modelId="{4EB0029F-8E57-9944-ADA5-C263AC6986E3}" type="presOf" srcId="{E326EE91-91A0-444F-99DB-8134C304F471}" destId="{D2BEFA51-2717-43B6-AADD-B48F8562D540}" srcOrd="0" destOrd="1" presId="urn:microsoft.com/office/officeart/2005/8/layout/hList1"/>
    <dgm:cxn modelId="{AE1B183E-C7C0-FD48-893C-D047B98C9B4E}" type="presOf" srcId="{7FE670E0-4FEE-4B4E-AA59-23883948A990}" destId="{D2BEFA51-2717-43B6-AADD-B48F8562D540}" srcOrd="0" destOrd="2" presId="urn:microsoft.com/office/officeart/2005/8/layout/hList1"/>
    <dgm:cxn modelId="{C064FA6F-4455-1F4F-9A32-CC538ABD2F9E}" type="presOf" srcId="{C436C553-D987-47F1-86DF-DE9B525FC6EB}" destId="{7C0EF51D-44A7-440F-A8B8-E7DA2E5E1F67}" srcOrd="0" destOrd="0" presId="urn:microsoft.com/office/officeart/2005/8/layout/hList1"/>
    <dgm:cxn modelId="{02049265-3877-4EB6-B47A-454997478289}" srcId="{C2023EAC-73F8-4A78-958E-BE26DC56B1FE}" destId="{C2D83F8E-4A59-43E9-9442-256431CB617B}" srcOrd="1" destOrd="0" parTransId="{72679093-910A-45DE-95A8-AF27A2D8C2B4}" sibTransId="{8B320503-AE08-4C33-B952-EF6424DBD837}"/>
    <dgm:cxn modelId="{B2499829-7979-4F8A-B338-41EF153723AE}" srcId="{C2023EAC-73F8-4A78-958E-BE26DC56B1FE}" destId="{C436C553-D987-47F1-86DF-DE9B525FC6EB}" srcOrd="0" destOrd="0" parTransId="{79333EAD-5B86-4E67-A566-339AB570CCB2}" sibTransId="{3777A38E-C6F9-4A54-B183-46C6E39D8BF6}"/>
    <dgm:cxn modelId="{1CCB19B1-CCC2-45A9-9DAE-6EDD4270432B}" srcId="{04885D44-4EE9-4FD1-9090-BF4033E8AA88}" destId="{7FE670E0-4FEE-4B4E-AA59-23883948A990}" srcOrd="2" destOrd="0" parTransId="{3007B752-9087-4B49-828C-297D1824AFFC}" sibTransId="{F518D85A-B332-4A84-8AD7-60DC24D1C1B6}"/>
    <dgm:cxn modelId="{A2157995-C69C-1347-8EED-A845A5821597}" type="presOf" srcId="{C2D83F8E-4A59-43E9-9442-256431CB617B}" destId="{7C0EF51D-44A7-440F-A8B8-E7DA2E5E1F67}" srcOrd="0" destOrd="1" presId="urn:microsoft.com/office/officeart/2005/8/layout/hList1"/>
    <dgm:cxn modelId="{B6E205CB-F911-44FD-8FBD-EF0DBA6FB199}" srcId="{04885D44-4EE9-4FD1-9090-BF4033E8AA88}" destId="{E326EE91-91A0-444F-99DB-8134C304F471}" srcOrd="1" destOrd="0" parTransId="{D181715F-D303-43DB-BC24-8D87524E8C3B}" sibTransId="{FA78F330-977F-4246-92C5-CC315004D721}"/>
    <dgm:cxn modelId="{1E5FB3FD-846C-4A81-BFA5-E9EE94270050}" srcId="{04885D44-4EE9-4FD1-9090-BF4033E8AA88}" destId="{2921AA35-E6B4-488D-A2D7-BBE59B7365FC}" srcOrd="0" destOrd="0" parTransId="{642F4830-2F6E-4C5F-A278-59C286071770}" sibTransId="{2DE6E961-BB51-4182-A6E1-B4B9413E28E8}"/>
    <dgm:cxn modelId="{1EC9E2E0-84DD-5749-B3B5-3348CE5BD722}" type="presOf" srcId="{04885D44-4EE9-4FD1-9090-BF4033E8AA88}" destId="{70923167-0C22-4D92-90E2-2FFA3443F53B}" srcOrd="0" destOrd="0" presId="urn:microsoft.com/office/officeart/2005/8/layout/hList1"/>
    <dgm:cxn modelId="{5972069C-7B8E-F14E-9DBC-10A2E7D4DF5E}" type="presParOf" srcId="{CB1F4130-D5DA-4423-909B-D09356961B9A}" destId="{9EE17C56-2ABE-4BBE-971D-727A61AEC371}" srcOrd="0" destOrd="0" presId="urn:microsoft.com/office/officeart/2005/8/layout/hList1"/>
    <dgm:cxn modelId="{B06FA2D0-AFE2-0F40-B415-03663B679F6E}" type="presParOf" srcId="{9EE17C56-2ABE-4BBE-971D-727A61AEC371}" destId="{457C8B5C-F26E-4E45-B380-B44A179CF584}" srcOrd="0" destOrd="0" presId="urn:microsoft.com/office/officeart/2005/8/layout/hList1"/>
    <dgm:cxn modelId="{05CA30C8-7E09-B74A-A9AF-D93C95253A6F}" type="presParOf" srcId="{9EE17C56-2ABE-4BBE-971D-727A61AEC371}" destId="{7C0EF51D-44A7-440F-A8B8-E7DA2E5E1F67}" srcOrd="1" destOrd="0" presId="urn:microsoft.com/office/officeart/2005/8/layout/hList1"/>
    <dgm:cxn modelId="{6FC585B7-7CC6-014B-9C7F-B6DF25B1AD7A}" type="presParOf" srcId="{CB1F4130-D5DA-4423-909B-D09356961B9A}" destId="{618F06B7-3D49-4C1B-A1FE-98BFDB4523FC}" srcOrd="1" destOrd="0" presId="urn:microsoft.com/office/officeart/2005/8/layout/hList1"/>
    <dgm:cxn modelId="{87F0E1B5-571B-FA40-B4C3-E04F34E7B8F0}" type="presParOf" srcId="{CB1F4130-D5DA-4423-909B-D09356961B9A}" destId="{25F10F8A-2E7B-47D8-95A9-5347416651DA}" srcOrd="2" destOrd="0" presId="urn:microsoft.com/office/officeart/2005/8/layout/hList1"/>
    <dgm:cxn modelId="{AE3A0554-A49E-0C44-B049-112941B2FB24}" type="presParOf" srcId="{25F10F8A-2E7B-47D8-95A9-5347416651DA}" destId="{70923167-0C22-4D92-90E2-2FFA3443F53B}" srcOrd="0" destOrd="0" presId="urn:microsoft.com/office/officeart/2005/8/layout/hList1"/>
    <dgm:cxn modelId="{BEFB0A5F-36AD-7A4A-8170-8E7BE81E8561}" type="presParOf" srcId="{25F10F8A-2E7B-47D8-95A9-5347416651DA}" destId="{D2BEFA51-2717-43B6-AADD-B48F8562D54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C8B5C-F26E-4E45-B380-B44A179CF584}">
      <dsp:nvSpPr>
        <dsp:cNvPr id="0" name=""/>
        <dsp:cNvSpPr/>
      </dsp:nvSpPr>
      <dsp:spPr>
        <a:xfrm>
          <a:off x="0" y="0"/>
          <a:ext cx="3320736" cy="123788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tr-TR" sz="2800" b="1" kern="1200" dirty="0" smtClean="0"/>
            <a:t>Kişisel güç</a:t>
          </a:r>
          <a:endParaRPr lang="tr-TR" sz="2800" b="1" kern="1200" dirty="0"/>
        </a:p>
      </dsp:txBody>
      <dsp:txXfrm>
        <a:off x="0" y="0"/>
        <a:ext cx="3320736" cy="1237880"/>
      </dsp:txXfrm>
    </dsp:sp>
    <dsp:sp modelId="{7C0EF51D-44A7-440F-A8B8-E7DA2E5E1F67}">
      <dsp:nvSpPr>
        <dsp:cNvPr id="0" name=""/>
        <dsp:cNvSpPr/>
      </dsp:nvSpPr>
      <dsp:spPr>
        <a:xfrm>
          <a:off x="0" y="1234021"/>
          <a:ext cx="3320736" cy="16423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Karizmatik güç kaynakları</a:t>
          </a:r>
          <a:endParaRPr lang="tr-TR" sz="2000" kern="1200" dirty="0"/>
        </a:p>
        <a:p>
          <a:pPr marL="228600" lvl="1" indent="-228600" algn="l" defTabSz="889000">
            <a:lnSpc>
              <a:spcPct val="90000"/>
            </a:lnSpc>
            <a:spcBef>
              <a:spcPct val="0"/>
            </a:spcBef>
            <a:spcAft>
              <a:spcPct val="15000"/>
            </a:spcAft>
            <a:buChar char="••"/>
          </a:pPr>
          <a:r>
            <a:rPr lang="tr-TR" sz="2000" kern="1200" dirty="0" smtClean="0"/>
            <a:t>Uzmanlık güç kaynakları</a:t>
          </a:r>
          <a:endParaRPr lang="tr-TR" sz="2000" kern="1200" dirty="0"/>
        </a:p>
      </dsp:txBody>
      <dsp:txXfrm>
        <a:off x="0" y="1234021"/>
        <a:ext cx="3320736" cy="1642387"/>
      </dsp:txXfrm>
    </dsp:sp>
    <dsp:sp modelId="{70923167-0C22-4D92-90E2-2FFA3443F53B}">
      <dsp:nvSpPr>
        <dsp:cNvPr id="0" name=""/>
        <dsp:cNvSpPr/>
      </dsp:nvSpPr>
      <dsp:spPr>
        <a:xfrm>
          <a:off x="3808056" y="2443"/>
          <a:ext cx="3320736" cy="127299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tr-TR" sz="2800" b="1" kern="1200" dirty="0" smtClean="0"/>
            <a:t>Makamdan kaynaklanan güç </a:t>
          </a:r>
          <a:endParaRPr lang="tr-TR" sz="2800" b="1" kern="1200" dirty="0"/>
        </a:p>
      </dsp:txBody>
      <dsp:txXfrm>
        <a:off x="3808056" y="2443"/>
        <a:ext cx="3320736" cy="1272995"/>
      </dsp:txXfrm>
    </dsp:sp>
    <dsp:sp modelId="{D2BEFA51-2717-43B6-AADD-B48F8562D540}">
      <dsp:nvSpPr>
        <dsp:cNvPr id="0" name=""/>
        <dsp:cNvSpPr/>
      </dsp:nvSpPr>
      <dsp:spPr>
        <a:xfrm>
          <a:off x="3791651" y="1301927"/>
          <a:ext cx="3337141" cy="15387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Yasal güç kaynakları</a:t>
          </a:r>
          <a:endParaRPr lang="tr-TR" sz="2100" kern="1200" dirty="0"/>
        </a:p>
        <a:p>
          <a:pPr marL="228600" lvl="1" indent="-228600" algn="l" defTabSz="933450">
            <a:lnSpc>
              <a:spcPct val="90000"/>
            </a:lnSpc>
            <a:spcBef>
              <a:spcPct val="0"/>
            </a:spcBef>
            <a:spcAft>
              <a:spcPct val="15000"/>
            </a:spcAft>
            <a:buChar char="••"/>
          </a:pPr>
          <a:r>
            <a:rPr lang="tr-TR" sz="2100" kern="1200" dirty="0" smtClean="0"/>
            <a:t>Zorlayıcı güç kaynakları</a:t>
          </a:r>
          <a:endParaRPr lang="tr-TR" sz="2100" kern="1200" dirty="0"/>
        </a:p>
        <a:p>
          <a:pPr marL="228600" lvl="1" indent="-228600" algn="l" defTabSz="933450">
            <a:lnSpc>
              <a:spcPct val="90000"/>
            </a:lnSpc>
            <a:spcBef>
              <a:spcPct val="0"/>
            </a:spcBef>
            <a:spcAft>
              <a:spcPct val="15000"/>
            </a:spcAft>
            <a:buChar char="••"/>
          </a:pPr>
          <a:r>
            <a:rPr lang="tr-TR" sz="2100" kern="1200" dirty="0" smtClean="0"/>
            <a:t>Ödüllendirme güç kaynakları</a:t>
          </a:r>
          <a:endParaRPr lang="tr-TR" sz="2100" kern="1200" dirty="0"/>
        </a:p>
      </dsp:txBody>
      <dsp:txXfrm>
        <a:off x="3791651" y="1301927"/>
        <a:ext cx="3337141" cy="153875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FB8B34-D5E5-2D43-B2F1-08F46210E036}"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EF7E44-4EC3-E049-92ED-E7A055D2B46F}" type="slidenum">
              <a:rPr lang="en-US" smtClean="0"/>
              <a:t>‹#›</a:t>
            </a:fld>
            <a:endParaRPr lang="en-US"/>
          </a:p>
        </p:txBody>
      </p:sp>
    </p:spTree>
    <p:extLst>
      <p:ext uri="{BB962C8B-B14F-4D97-AF65-F5344CB8AC3E}">
        <p14:creationId xmlns:p14="http://schemas.microsoft.com/office/powerpoint/2010/main" val="6299360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9301" y="8687605"/>
            <a:ext cx="2976718" cy="457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Perpetua" charset="0"/>
                <a:ea typeface="ＭＳ Ｐゴシック" charset="0"/>
                <a:cs typeface="ＭＳ Ｐゴシック" charset="0"/>
              </a:defRPr>
            </a:lvl1pPr>
            <a:lvl2pPr marL="742950" indent="-285750">
              <a:defRPr sz="2400">
                <a:solidFill>
                  <a:schemeClr val="tx1"/>
                </a:solidFill>
                <a:latin typeface="Perpetua" charset="0"/>
                <a:ea typeface="ＭＳ Ｐゴシック" charset="0"/>
              </a:defRPr>
            </a:lvl2pPr>
            <a:lvl3pPr marL="1143000" indent="-228600">
              <a:defRPr sz="2400">
                <a:solidFill>
                  <a:schemeClr val="tx1"/>
                </a:solidFill>
                <a:latin typeface="Perpetua" charset="0"/>
                <a:ea typeface="ＭＳ Ｐゴシック" charset="0"/>
              </a:defRPr>
            </a:lvl3pPr>
            <a:lvl4pPr marL="1600200" indent="-228600">
              <a:defRPr sz="2400">
                <a:solidFill>
                  <a:schemeClr val="tx1"/>
                </a:solidFill>
                <a:latin typeface="Perpetua" charset="0"/>
                <a:ea typeface="ＭＳ Ｐゴシック" charset="0"/>
              </a:defRPr>
            </a:lvl4pPr>
            <a:lvl5pPr marL="2057400" indent="-228600">
              <a:defRPr sz="2400">
                <a:solidFill>
                  <a:schemeClr val="tx1"/>
                </a:solidFill>
                <a:latin typeface="Perpetua" charset="0"/>
                <a:ea typeface="ＭＳ Ｐゴシック" charset="0"/>
              </a:defRPr>
            </a:lvl5pPr>
            <a:lvl6pPr marL="2514600" indent="-228600" eaLnBrk="0" fontAlgn="base" hangingPunct="0">
              <a:spcBef>
                <a:spcPct val="0"/>
              </a:spcBef>
              <a:spcAft>
                <a:spcPct val="0"/>
              </a:spcAft>
              <a:defRPr sz="2400">
                <a:solidFill>
                  <a:schemeClr val="tx1"/>
                </a:solidFill>
                <a:latin typeface="Perpetua" charset="0"/>
                <a:ea typeface="ＭＳ Ｐゴシック" charset="0"/>
              </a:defRPr>
            </a:lvl6pPr>
            <a:lvl7pPr marL="2971800" indent="-228600" eaLnBrk="0" fontAlgn="base" hangingPunct="0">
              <a:spcBef>
                <a:spcPct val="0"/>
              </a:spcBef>
              <a:spcAft>
                <a:spcPct val="0"/>
              </a:spcAft>
              <a:defRPr sz="2400">
                <a:solidFill>
                  <a:schemeClr val="tx1"/>
                </a:solidFill>
                <a:latin typeface="Perpetua" charset="0"/>
                <a:ea typeface="ＭＳ Ｐゴシック" charset="0"/>
              </a:defRPr>
            </a:lvl7pPr>
            <a:lvl8pPr marL="3429000" indent="-228600" eaLnBrk="0" fontAlgn="base" hangingPunct="0">
              <a:spcBef>
                <a:spcPct val="0"/>
              </a:spcBef>
              <a:spcAft>
                <a:spcPct val="0"/>
              </a:spcAft>
              <a:defRPr sz="2400">
                <a:solidFill>
                  <a:schemeClr val="tx1"/>
                </a:solidFill>
                <a:latin typeface="Perpetua" charset="0"/>
                <a:ea typeface="ＭＳ Ｐゴシック" charset="0"/>
              </a:defRPr>
            </a:lvl8pPr>
            <a:lvl9pPr marL="3886200" indent="-228600" eaLnBrk="0" fontAlgn="base" hangingPunct="0">
              <a:spcBef>
                <a:spcPct val="0"/>
              </a:spcBef>
              <a:spcAft>
                <a:spcPct val="0"/>
              </a:spcAft>
              <a:defRPr sz="2400">
                <a:solidFill>
                  <a:schemeClr val="tx1"/>
                </a:solidFill>
                <a:latin typeface="Perpetua" charset="0"/>
                <a:ea typeface="ＭＳ Ｐゴシック" charset="0"/>
              </a:defRPr>
            </a:lvl9pPr>
          </a:lstStyle>
          <a:p>
            <a:pPr algn="r" eaLnBrk="1" hangingPunct="1"/>
            <a:fld id="{1FC94444-DFBA-AA4E-81C7-BCB2F1578A55}" type="slidenum">
              <a:rPr lang="tr-TR" sz="1200">
                <a:latin typeface="Calibri" charset="0"/>
              </a:rPr>
              <a:pPr algn="r" eaLnBrk="1" hangingPunct="1"/>
              <a:t>8</a:t>
            </a:fld>
            <a:endParaRPr lang="tr-TR" sz="1200">
              <a:latin typeface="Calibri" charset="0"/>
            </a:endParaRPr>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bwMode="auto">
          <a:xfrm>
            <a:off x="686441" y="4344534"/>
            <a:ext cx="5876453"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lnSpc>
                <a:spcPct val="90000"/>
              </a:lnSpc>
            </a:pPr>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73F62D42-1042-2042-98E8-5A7DEB04D5E0}"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297114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3F62D42-1042-2042-98E8-5A7DEB04D5E0}"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566433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3F62D42-1042-2042-98E8-5A7DEB04D5E0}"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79113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3F62D42-1042-2042-98E8-5A7DEB04D5E0}"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192666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3F62D42-1042-2042-98E8-5A7DEB04D5E0}"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3310906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73F62D42-1042-2042-98E8-5A7DEB04D5E0}"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92870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73F62D42-1042-2042-98E8-5A7DEB04D5E0}"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83556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73F62D42-1042-2042-98E8-5A7DEB04D5E0}"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137669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62D42-1042-2042-98E8-5A7DEB04D5E0}"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398750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3F62D42-1042-2042-98E8-5A7DEB04D5E0}"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979242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3F62D42-1042-2042-98E8-5A7DEB04D5E0}"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A9111-E983-1449-8CD6-A7D95EE77EEC}" type="slidenum">
              <a:rPr lang="en-US" smtClean="0"/>
              <a:t>‹#›</a:t>
            </a:fld>
            <a:endParaRPr lang="en-US"/>
          </a:p>
        </p:txBody>
      </p:sp>
    </p:spTree>
    <p:extLst>
      <p:ext uri="{BB962C8B-B14F-4D97-AF65-F5344CB8AC3E}">
        <p14:creationId xmlns:p14="http://schemas.microsoft.com/office/powerpoint/2010/main" val="3383079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62D42-1042-2042-98E8-5A7DEB04D5E0}"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A9111-E983-1449-8CD6-A7D95EE77EEC}" type="slidenum">
              <a:rPr lang="en-US" smtClean="0"/>
              <a:t>‹#›</a:t>
            </a:fld>
            <a:endParaRPr lang="en-US"/>
          </a:p>
        </p:txBody>
      </p:sp>
    </p:spTree>
    <p:extLst>
      <p:ext uri="{BB962C8B-B14F-4D97-AF65-F5344CB8AC3E}">
        <p14:creationId xmlns:p14="http://schemas.microsoft.com/office/powerpoint/2010/main" val="3755253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lt Başlık 2"/>
          <p:cNvSpPr>
            <a:spLocks noGrp="1"/>
          </p:cNvSpPr>
          <p:nvPr>
            <p:ph type="subTitle" idx="1"/>
          </p:nvPr>
        </p:nvSpPr>
        <p:spPr/>
        <p:txBody>
          <a:bodyPr/>
          <a:lstStyle/>
          <a:p>
            <a:pPr eaLnBrk="1" hangingPunct="1"/>
            <a:endParaRPr lang="en-US">
              <a:latin typeface="Perpetua" charset="0"/>
            </a:endParaRPr>
          </a:p>
        </p:txBody>
      </p:sp>
      <p:sp>
        <p:nvSpPr>
          <p:cNvPr id="15362" name="Başlık 1"/>
          <p:cNvSpPr>
            <a:spLocks noGrp="1"/>
          </p:cNvSpPr>
          <p:nvPr>
            <p:ph type="ctrTitle"/>
          </p:nvPr>
        </p:nvSpPr>
        <p:spPr>
          <a:xfrm>
            <a:off x="457200" y="1506538"/>
            <a:ext cx="8229600" cy="1470025"/>
          </a:xfrm>
        </p:spPr>
        <p:txBody>
          <a:bodyPr/>
          <a:lstStyle/>
          <a:p>
            <a:pPr eaLnBrk="1" hangingPunct="1"/>
            <a:r>
              <a:rPr lang="tr-TR" sz="3600" dirty="0">
                <a:solidFill>
                  <a:schemeClr val="tx1"/>
                </a:solidFill>
                <a:latin typeface="Arial" charset="0"/>
              </a:rPr>
              <a:t/>
            </a:r>
            <a:br>
              <a:rPr lang="tr-TR" sz="3600" dirty="0">
                <a:solidFill>
                  <a:schemeClr val="tx1"/>
                </a:solidFill>
                <a:latin typeface="Arial" charset="0"/>
              </a:rPr>
            </a:br>
            <a:r>
              <a:rPr lang="tr-TR" sz="3600" dirty="0">
                <a:solidFill>
                  <a:schemeClr val="tx1"/>
                </a:solidFill>
                <a:latin typeface="Arial" charset="0"/>
              </a:rPr>
              <a:t>Sağlık Kurumlarında Liderlik</a:t>
            </a:r>
          </a:p>
        </p:txBody>
      </p:sp>
    </p:spTree>
    <p:extLst>
      <p:ext uri="{BB962C8B-B14F-4D97-AF65-F5344CB8AC3E}">
        <p14:creationId xmlns:p14="http://schemas.microsoft.com/office/powerpoint/2010/main" val="3308305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Unvan 1"/>
          <p:cNvSpPr>
            <a:spLocks noGrp="1"/>
          </p:cNvSpPr>
          <p:nvPr>
            <p:ph type="title"/>
          </p:nvPr>
        </p:nvSpPr>
        <p:spPr/>
        <p:txBody>
          <a:bodyPr/>
          <a:lstStyle/>
          <a:p>
            <a:r>
              <a:rPr lang="tr-TR">
                <a:latin typeface="Franklin Gothic Book" charset="0"/>
              </a:rPr>
              <a:t>Liderler:</a:t>
            </a:r>
          </a:p>
        </p:txBody>
      </p:sp>
      <p:sp>
        <p:nvSpPr>
          <p:cNvPr id="27650" name="İçerik Yer Tutucusu 2"/>
          <p:cNvSpPr>
            <a:spLocks noGrp="1"/>
          </p:cNvSpPr>
          <p:nvPr>
            <p:ph sz="quarter" idx="1"/>
          </p:nvPr>
        </p:nvSpPr>
        <p:spPr/>
        <p:txBody>
          <a:bodyPr>
            <a:normAutofit fontScale="92500" lnSpcReduction="20000"/>
          </a:bodyPr>
          <a:lstStyle/>
          <a:p>
            <a:r>
              <a:rPr lang="tr-TR" sz="4600" dirty="0">
                <a:latin typeface="Perpetua" charset="0"/>
              </a:rPr>
              <a:t>İnsanların davranışlarını kendi istediği şekilde etkileyebilen,</a:t>
            </a:r>
          </a:p>
          <a:p>
            <a:r>
              <a:rPr lang="tr-TR" sz="4600" dirty="0">
                <a:latin typeface="Perpetua" charset="0"/>
              </a:rPr>
              <a:t>İnsanlara belli amaçlar doğrultusunda yol gösteren,</a:t>
            </a:r>
          </a:p>
          <a:p>
            <a:r>
              <a:rPr lang="tr-TR" sz="4600" dirty="0">
                <a:latin typeface="Perpetua" charset="0"/>
              </a:rPr>
              <a:t>İzleyicilerini amaçlar konusunda aydınlatan,</a:t>
            </a:r>
          </a:p>
          <a:p>
            <a:r>
              <a:rPr lang="tr-TR" sz="4600" dirty="0">
                <a:latin typeface="Perpetua" charset="0"/>
              </a:rPr>
              <a:t>İzleyicilerine öğreten,</a:t>
            </a:r>
          </a:p>
          <a:p>
            <a:endParaRPr lang="tr-TR" dirty="0">
              <a:latin typeface="Perpetua" charset="0"/>
            </a:endParaRPr>
          </a:p>
        </p:txBody>
      </p:sp>
    </p:spTree>
    <p:extLst>
      <p:ext uri="{BB962C8B-B14F-4D97-AF65-F5344CB8AC3E}">
        <p14:creationId xmlns:p14="http://schemas.microsoft.com/office/powerpoint/2010/main" val="1982812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Unvan 1"/>
          <p:cNvSpPr>
            <a:spLocks noGrp="1"/>
          </p:cNvSpPr>
          <p:nvPr>
            <p:ph type="title"/>
          </p:nvPr>
        </p:nvSpPr>
        <p:spPr/>
        <p:txBody>
          <a:bodyPr/>
          <a:lstStyle/>
          <a:p>
            <a:r>
              <a:rPr lang="tr-TR">
                <a:latin typeface="Franklin Gothic Book" charset="0"/>
              </a:rPr>
              <a:t>Liderler:</a:t>
            </a:r>
          </a:p>
        </p:txBody>
      </p:sp>
      <p:sp>
        <p:nvSpPr>
          <p:cNvPr id="27650" name="İçerik Yer Tutucusu 2"/>
          <p:cNvSpPr>
            <a:spLocks noGrp="1"/>
          </p:cNvSpPr>
          <p:nvPr>
            <p:ph sz="quarter" idx="1"/>
          </p:nvPr>
        </p:nvSpPr>
        <p:spPr/>
        <p:txBody>
          <a:bodyPr>
            <a:normAutofit/>
          </a:bodyPr>
          <a:lstStyle/>
          <a:p>
            <a:r>
              <a:rPr lang="tr-TR" sz="3600" dirty="0" smtClean="0">
                <a:latin typeface="Perpetua" charset="0"/>
              </a:rPr>
              <a:t>Hedefler </a:t>
            </a:r>
            <a:r>
              <a:rPr lang="tr-TR" sz="3600" dirty="0">
                <a:latin typeface="Perpetua" charset="0"/>
              </a:rPr>
              <a:t>doğrultusunda ileriyi görebilen,</a:t>
            </a:r>
          </a:p>
          <a:p>
            <a:r>
              <a:rPr lang="tr-TR" sz="3600" dirty="0">
                <a:latin typeface="Perpetua" charset="0"/>
              </a:rPr>
              <a:t>Amaç ve hedefler doğrultusunda emir ve talimat veren,</a:t>
            </a:r>
          </a:p>
          <a:p>
            <a:r>
              <a:rPr lang="tr-TR" sz="3600" dirty="0">
                <a:latin typeface="Perpetua" charset="0"/>
              </a:rPr>
              <a:t>İzleyicilerin istek ve ihtiyaçlarını zamanında sezen,</a:t>
            </a:r>
          </a:p>
          <a:p>
            <a:r>
              <a:rPr lang="tr-TR" sz="3600" dirty="0">
                <a:latin typeface="Perpetua" charset="0"/>
              </a:rPr>
              <a:t>Yaratıcı kişilerdir.</a:t>
            </a:r>
          </a:p>
          <a:p>
            <a:endParaRPr lang="tr-TR" dirty="0">
              <a:latin typeface="Perpetua" charset="0"/>
            </a:endParaRPr>
          </a:p>
        </p:txBody>
      </p:sp>
    </p:spTree>
    <p:extLst>
      <p:ext uri="{BB962C8B-B14F-4D97-AF65-F5344CB8AC3E}">
        <p14:creationId xmlns:p14="http://schemas.microsoft.com/office/powerpoint/2010/main" val="419424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Unvan 1"/>
          <p:cNvSpPr>
            <a:spLocks noGrp="1"/>
          </p:cNvSpPr>
          <p:nvPr>
            <p:ph type="title"/>
          </p:nvPr>
        </p:nvSpPr>
        <p:spPr/>
        <p:txBody>
          <a:bodyPr/>
          <a:lstStyle/>
          <a:p>
            <a:r>
              <a:rPr lang="tr-TR">
                <a:latin typeface="Franklin Gothic Book" charset="0"/>
              </a:rPr>
              <a:t>Liderin genel nitelik ve özelikleri</a:t>
            </a:r>
          </a:p>
        </p:txBody>
      </p:sp>
      <p:sp>
        <p:nvSpPr>
          <p:cNvPr id="28674" name="İçerik Yer Tutucusu 2"/>
          <p:cNvSpPr>
            <a:spLocks noGrp="1"/>
          </p:cNvSpPr>
          <p:nvPr>
            <p:ph sz="quarter" idx="1"/>
          </p:nvPr>
        </p:nvSpPr>
        <p:spPr/>
        <p:txBody>
          <a:bodyPr>
            <a:normAutofit fontScale="92500"/>
          </a:bodyPr>
          <a:lstStyle/>
          <a:p>
            <a:r>
              <a:rPr lang="tr-TR" dirty="0">
                <a:latin typeface="Perpetua" charset="0"/>
              </a:rPr>
              <a:t>İzleyicilerini etkileyebilecek karizmaya sahip olmak,</a:t>
            </a:r>
          </a:p>
          <a:p>
            <a:r>
              <a:rPr lang="tr-TR" dirty="0">
                <a:latin typeface="Perpetua" charset="0"/>
              </a:rPr>
              <a:t>Vizyon ve misyon sahibi olmak,</a:t>
            </a:r>
          </a:p>
          <a:p>
            <a:r>
              <a:rPr lang="tr-TR" dirty="0">
                <a:latin typeface="Perpetua" charset="0"/>
              </a:rPr>
              <a:t>Amaç ve hedefler doğrultusunda izleyicileri etkilemek ve bu konuda güçlü karaktere sahip olmak,</a:t>
            </a:r>
          </a:p>
          <a:p>
            <a:r>
              <a:rPr lang="tr-TR" dirty="0">
                <a:latin typeface="Perpetua" charset="0"/>
              </a:rPr>
              <a:t>Yenilikçi ve yaratıcı olmak,</a:t>
            </a:r>
          </a:p>
          <a:p>
            <a:r>
              <a:rPr lang="tr-TR" dirty="0">
                <a:latin typeface="Perpetua" charset="0"/>
              </a:rPr>
              <a:t>Hedeflere ulaşmak için hırslı ve heyecanlı olmak,</a:t>
            </a:r>
          </a:p>
          <a:p>
            <a:r>
              <a:rPr lang="tr-TR" dirty="0">
                <a:latin typeface="Perpetua" charset="0"/>
              </a:rPr>
              <a:t>İzleyicileriyle etkili iletişim kurma becerisine sahip olmak,</a:t>
            </a:r>
          </a:p>
        </p:txBody>
      </p:sp>
    </p:spTree>
    <p:extLst>
      <p:ext uri="{BB962C8B-B14F-4D97-AF65-F5344CB8AC3E}">
        <p14:creationId xmlns:p14="http://schemas.microsoft.com/office/powerpoint/2010/main" val="250558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a:xfrm>
            <a:off x="0" y="533400"/>
            <a:ext cx="8229600" cy="1023938"/>
          </a:xfrm>
          <a:noFill/>
        </p:spPr>
        <p:txBody>
          <a:bodyPr/>
          <a:lstStyle/>
          <a:p>
            <a:pPr eaLnBrk="1" hangingPunct="1"/>
            <a:r>
              <a:rPr lang="tr-TR">
                <a:solidFill>
                  <a:srgbClr val="FFDA65"/>
                </a:solidFill>
                <a:latin typeface="Franklin Gothic Book" charset="0"/>
              </a:rPr>
              <a:t>Liderlikte Güç</a:t>
            </a:r>
          </a:p>
        </p:txBody>
      </p:sp>
      <p:sp>
        <p:nvSpPr>
          <p:cNvPr id="31746" name="Rectangle 3"/>
          <p:cNvSpPr>
            <a:spLocks noGrp="1"/>
          </p:cNvSpPr>
          <p:nvPr>
            <p:ph type="body" idx="4294967295"/>
          </p:nvPr>
        </p:nvSpPr>
        <p:spPr>
          <a:xfrm>
            <a:off x="0" y="1916113"/>
            <a:ext cx="8002588" cy="4537075"/>
          </a:xfrm>
        </p:spPr>
        <p:txBody>
          <a:bodyPr/>
          <a:lstStyle/>
          <a:p>
            <a:pPr eaLnBrk="1" hangingPunct="1">
              <a:spcBef>
                <a:spcPts val="1800"/>
              </a:spcBef>
            </a:pPr>
            <a:r>
              <a:rPr lang="tr-TR" sz="2800">
                <a:latin typeface="Perpetua" charset="0"/>
              </a:rPr>
              <a:t>Güç, </a:t>
            </a:r>
            <a:r>
              <a:rPr lang="tr-TR" sz="2800" i="1">
                <a:latin typeface="Perpetua" charset="0"/>
              </a:rPr>
              <a:t>örgütsel güç </a:t>
            </a:r>
            <a:r>
              <a:rPr lang="tr-TR" sz="2800">
                <a:latin typeface="Perpetua" charset="0"/>
              </a:rPr>
              <a:t>ve </a:t>
            </a:r>
            <a:r>
              <a:rPr lang="tr-TR" sz="2800" i="1">
                <a:latin typeface="Perpetua" charset="0"/>
              </a:rPr>
              <a:t>kişisel güç </a:t>
            </a:r>
            <a:r>
              <a:rPr lang="tr-TR" sz="2800">
                <a:latin typeface="Perpetua" charset="0"/>
              </a:rPr>
              <a:t>olarak ikiye ayrılmaktadır. </a:t>
            </a:r>
          </a:p>
          <a:p>
            <a:pPr marL="742950" lvl="1" indent="-285750" eaLnBrk="1" hangingPunct="1">
              <a:spcBef>
                <a:spcPts val="1800"/>
              </a:spcBef>
            </a:pPr>
            <a:r>
              <a:rPr lang="tr-TR" sz="2800">
                <a:latin typeface="Perpetua" charset="0"/>
              </a:rPr>
              <a:t>Örgütsel güç, örgütün biçimsel yapısı içerisinde bulunan pozisyonların sağladığı gücü anlatırken, </a:t>
            </a:r>
          </a:p>
          <a:p>
            <a:pPr marL="742950" lvl="1" indent="-285750" eaLnBrk="1" hangingPunct="1">
              <a:spcBef>
                <a:spcPts val="1800"/>
              </a:spcBef>
            </a:pPr>
            <a:r>
              <a:rPr lang="tr-TR" sz="2800">
                <a:latin typeface="Perpetua" charset="0"/>
              </a:rPr>
              <a:t>Kişisel güç, bireyin kendisinden kaynaklanan, diğer kişileri etkileyip, yönlendirebilme yetisi olarak açıklanabilir. </a:t>
            </a:r>
          </a:p>
        </p:txBody>
      </p:sp>
    </p:spTree>
    <p:extLst>
      <p:ext uri="{BB962C8B-B14F-4D97-AF65-F5344CB8AC3E}">
        <p14:creationId xmlns:p14="http://schemas.microsoft.com/office/powerpoint/2010/main" val="2091402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a:xfrm>
            <a:off x="914400" y="260350"/>
            <a:ext cx="8229600" cy="1524000"/>
          </a:xfrm>
          <a:noFill/>
        </p:spPr>
        <p:txBody>
          <a:bodyPr/>
          <a:lstStyle/>
          <a:p>
            <a:pPr eaLnBrk="1" hangingPunct="1"/>
            <a:r>
              <a:rPr lang="tr-TR">
                <a:solidFill>
                  <a:srgbClr val="FFDA65"/>
                </a:solidFill>
                <a:latin typeface="Franklin Gothic Book" charset="0"/>
              </a:rPr>
              <a:t>Liderlikte Güç</a:t>
            </a:r>
          </a:p>
        </p:txBody>
      </p:sp>
      <p:sp>
        <p:nvSpPr>
          <p:cNvPr id="32770" name="Rectangle 3"/>
          <p:cNvSpPr>
            <a:spLocks noGrp="1"/>
          </p:cNvSpPr>
          <p:nvPr>
            <p:ph type="body" idx="4294967295"/>
          </p:nvPr>
        </p:nvSpPr>
        <p:spPr>
          <a:xfrm>
            <a:off x="0" y="2179638"/>
            <a:ext cx="8229600" cy="4114800"/>
          </a:xfrm>
        </p:spPr>
        <p:txBody>
          <a:bodyPr/>
          <a:lstStyle/>
          <a:p>
            <a:pPr eaLnBrk="1" hangingPunct="1"/>
            <a:r>
              <a:rPr lang="tr-TR">
                <a:latin typeface="Perpetua" charset="0"/>
              </a:rPr>
              <a:t>Aslında, liderin kullandığı gücün temel kaynağı, izleyenlerin lideri izlemesinin gerekçelerini, liderin izleyenlerinin tavır ve davranışlarını ne ile etkileyip değiştirebildiğini açıklayan unsurları taşımaktadır. </a:t>
            </a:r>
          </a:p>
        </p:txBody>
      </p:sp>
    </p:spTree>
    <p:extLst>
      <p:ext uri="{BB962C8B-B14F-4D97-AF65-F5344CB8AC3E}">
        <p14:creationId xmlns:p14="http://schemas.microsoft.com/office/powerpoint/2010/main" val="4153966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p:cNvSpPr>
          <p:nvPr>
            <p:ph type="body" idx="4294967295"/>
          </p:nvPr>
        </p:nvSpPr>
        <p:spPr>
          <a:xfrm>
            <a:off x="0" y="2060575"/>
            <a:ext cx="8435975" cy="4233863"/>
          </a:xfrm>
        </p:spPr>
        <p:txBody>
          <a:bodyPr/>
          <a:lstStyle/>
          <a:p>
            <a:pPr eaLnBrk="1" hangingPunct="1">
              <a:lnSpc>
                <a:spcPct val="80000"/>
              </a:lnSpc>
              <a:spcBef>
                <a:spcPct val="75000"/>
              </a:spcBef>
            </a:pPr>
            <a:r>
              <a:rPr lang="tr-TR" dirty="0">
                <a:latin typeface="Perpetua" charset="0"/>
              </a:rPr>
              <a:t>Liderlik etkin bir biçimde güç kullanılma sürecidir. </a:t>
            </a:r>
          </a:p>
          <a:p>
            <a:pPr eaLnBrk="1" hangingPunct="1">
              <a:lnSpc>
                <a:spcPct val="80000"/>
              </a:lnSpc>
              <a:spcBef>
                <a:spcPct val="75000"/>
              </a:spcBef>
            </a:pPr>
            <a:r>
              <a:rPr lang="tr-TR" u="sng" dirty="0">
                <a:latin typeface="Perpetua" charset="0"/>
              </a:rPr>
              <a:t>Güç kavramı </a:t>
            </a:r>
            <a:r>
              <a:rPr lang="tr-TR" dirty="0">
                <a:latin typeface="Perpetua" charset="0"/>
              </a:rPr>
              <a:t>ise başkalarını etkileyebilme yeteneğidir. </a:t>
            </a:r>
          </a:p>
          <a:p>
            <a:pPr eaLnBrk="1" hangingPunct="1">
              <a:lnSpc>
                <a:spcPct val="80000"/>
              </a:lnSpc>
              <a:spcBef>
                <a:spcPct val="75000"/>
              </a:spcBef>
            </a:pPr>
            <a:r>
              <a:rPr lang="tr-TR" dirty="0">
                <a:latin typeface="Perpetua" charset="0"/>
              </a:rPr>
              <a:t>Diğer bir deyişle, güç, bir kimsenin başkalarını, kendi istediği yönde davranışa yönlendirebilme yeteneğidir. </a:t>
            </a:r>
          </a:p>
        </p:txBody>
      </p:sp>
      <p:sp>
        <p:nvSpPr>
          <p:cNvPr id="33794" name="3 Başlık"/>
          <p:cNvSpPr>
            <a:spLocks noGrp="1"/>
          </p:cNvSpPr>
          <p:nvPr>
            <p:ph type="title" idx="4294967295"/>
          </p:nvPr>
        </p:nvSpPr>
        <p:spPr>
          <a:xfrm>
            <a:off x="914400" y="260350"/>
            <a:ext cx="8229600" cy="1296988"/>
          </a:xfrm>
          <a:noFill/>
        </p:spPr>
        <p:txBody>
          <a:bodyPr/>
          <a:lstStyle/>
          <a:p>
            <a:pPr eaLnBrk="1" hangingPunct="1"/>
            <a:r>
              <a:rPr lang="tr-TR" dirty="0">
                <a:solidFill>
                  <a:srgbClr val="FFDA65"/>
                </a:solidFill>
                <a:latin typeface="Franklin Gothic Book" charset="0"/>
              </a:rPr>
              <a:t>Liderlikte Güç</a:t>
            </a:r>
          </a:p>
        </p:txBody>
      </p:sp>
    </p:spTree>
    <p:extLst>
      <p:ext uri="{BB962C8B-B14F-4D97-AF65-F5344CB8AC3E}">
        <p14:creationId xmlns:p14="http://schemas.microsoft.com/office/powerpoint/2010/main" val="1390223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body" idx="4294967295"/>
          </p:nvPr>
        </p:nvSpPr>
        <p:spPr>
          <a:xfrm>
            <a:off x="914400" y="1916113"/>
            <a:ext cx="8229600" cy="4378325"/>
          </a:xfrm>
        </p:spPr>
        <p:txBody>
          <a:bodyPr/>
          <a:lstStyle/>
          <a:p>
            <a:pPr eaLnBrk="1" hangingPunct="1"/>
            <a:r>
              <a:rPr lang="tr-TR" sz="3600">
                <a:latin typeface="Perpetua" charset="0"/>
              </a:rPr>
              <a:t>Yasal Güç</a:t>
            </a:r>
          </a:p>
          <a:p>
            <a:pPr eaLnBrk="1" hangingPunct="1"/>
            <a:r>
              <a:rPr lang="tr-TR" sz="3600">
                <a:latin typeface="Perpetua" charset="0"/>
              </a:rPr>
              <a:t>Ödüllendirme Gücü</a:t>
            </a:r>
          </a:p>
          <a:p>
            <a:pPr eaLnBrk="1" hangingPunct="1"/>
            <a:r>
              <a:rPr lang="tr-TR" sz="3600">
                <a:latin typeface="Perpetua" charset="0"/>
              </a:rPr>
              <a:t>Zorlayıcı Güç</a:t>
            </a:r>
          </a:p>
          <a:p>
            <a:pPr eaLnBrk="1" hangingPunct="1"/>
            <a:r>
              <a:rPr lang="tr-TR" sz="3600">
                <a:latin typeface="Perpetua" charset="0"/>
              </a:rPr>
              <a:t>Uzmanlık Gücü</a:t>
            </a:r>
          </a:p>
          <a:p>
            <a:pPr eaLnBrk="1" hangingPunct="1"/>
            <a:r>
              <a:rPr lang="tr-TR" sz="3600">
                <a:latin typeface="Perpetua" charset="0"/>
              </a:rPr>
              <a:t>Karizmatik Güç</a:t>
            </a:r>
          </a:p>
        </p:txBody>
      </p:sp>
      <p:sp>
        <p:nvSpPr>
          <p:cNvPr id="37890" name="Rectangle 2"/>
          <p:cNvSpPr>
            <a:spLocks noGrp="1" noChangeArrowheads="1"/>
          </p:cNvSpPr>
          <p:nvPr>
            <p:ph type="title" idx="4294967295"/>
          </p:nvPr>
        </p:nvSpPr>
        <p:spPr>
          <a:xfrm>
            <a:off x="0" y="552450"/>
            <a:ext cx="8229600" cy="1023938"/>
          </a:xfrm>
        </p:spPr>
        <p:txBody>
          <a:bodyPr/>
          <a:lstStyle/>
          <a:p>
            <a:pPr eaLnBrk="1" hangingPunct="1"/>
            <a:r>
              <a:rPr lang="tr-TR">
                <a:latin typeface="Franklin Gothic Book" charset="0"/>
              </a:rPr>
              <a:t>Liderliğin Güç Kaynakları</a:t>
            </a:r>
          </a:p>
        </p:txBody>
      </p:sp>
    </p:spTree>
    <p:extLst>
      <p:ext uri="{BB962C8B-B14F-4D97-AF65-F5344CB8AC3E}">
        <p14:creationId xmlns:p14="http://schemas.microsoft.com/office/powerpoint/2010/main" val="5991682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a:xfrm>
            <a:off x="0" y="533400"/>
            <a:ext cx="8229600" cy="950913"/>
          </a:xfrm>
          <a:noFill/>
        </p:spPr>
        <p:txBody>
          <a:bodyPr/>
          <a:lstStyle/>
          <a:p>
            <a:pPr eaLnBrk="1" hangingPunct="1"/>
            <a:r>
              <a:rPr lang="tr-TR">
                <a:solidFill>
                  <a:srgbClr val="FFD54F"/>
                </a:solidFill>
                <a:latin typeface="Franklin Gothic Book" charset="0"/>
              </a:rPr>
              <a:t>Liderliğin Güç Kaynakları</a:t>
            </a:r>
          </a:p>
        </p:txBody>
      </p:sp>
      <p:sp>
        <p:nvSpPr>
          <p:cNvPr id="39938" name="Rectangle 3"/>
          <p:cNvSpPr>
            <a:spLocks noGrp="1"/>
          </p:cNvSpPr>
          <p:nvPr>
            <p:ph type="body" idx="4294967295"/>
          </p:nvPr>
        </p:nvSpPr>
        <p:spPr>
          <a:xfrm>
            <a:off x="0" y="2074863"/>
            <a:ext cx="8229600" cy="4162425"/>
          </a:xfrm>
        </p:spPr>
        <p:txBody>
          <a:bodyPr/>
          <a:lstStyle/>
          <a:p>
            <a:pPr eaLnBrk="1" hangingPunct="1"/>
            <a:endParaRPr lang="tr-TR">
              <a:latin typeface="Perpetua" charset="0"/>
            </a:endParaRPr>
          </a:p>
          <a:p>
            <a:pPr eaLnBrk="1" hangingPunct="1"/>
            <a:endParaRPr lang="tr-TR">
              <a:latin typeface="Perpetua" charset="0"/>
            </a:endParaRPr>
          </a:p>
          <a:p>
            <a:pPr eaLnBrk="1" hangingPunct="1"/>
            <a:endParaRPr lang="tr-TR">
              <a:latin typeface="Perpetua" charset="0"/>
            </a:endParaRPr>
          </a:p>
          <a:p>
            <a:pPr eaLnBrk="1" hangingPunct="1"/>
            <a:endParaRPr lang="tr-TR">
              <a:latin typeface="Perpetua" charset="0"/>
            </a:endParaRPr>
          </a:p>
          <a:p>
            <a:pPr eaLnBrk="1" hangingPunct="1"/>
            <a:endParaRPr lang="tr-TR">
              <a:latin typeface="Perpetua" charset="0"/>
            </a:endParaRPr>
          </a:p>
        </p:txBody>
      </p:sp>
      <p:graphicFrame>
        <p:nvGraphicFramePr>
          <p:cNvPr id="4" name="3 Diyagram"/>
          <p:cNvGraphicFramePr/>
          <p:nvPr/>
        </p:nvGraphicFramePr>
        <p:xfrm>
          <a:off x="378073" y="2439938"/>
          <a:ext cx="7128793"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69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577</Words>
  <Application>Microsoft Macintosh PowerPoint</Application>
  <PresentationFormat>On-screen Show (4:3)</PresentationFormat>
  <Paragraphs>61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Sağlık Kurumlarında Liderlik</vt:lpstr>
      <vt:lpstr>Liderler:</vt:lpstr>
      <vt:lpstr>Liderler:</vt:lpstr>
      <vt:lpstr>Liderin genel nitelik ve özelikleri</vt:lpstr>
      <vt:lpstr>Liderlikte Güç</vt:lpstr>
      <vt:lpstr>Liderlikte Güç</vt:lpstr>
      <vt:lpstr>Liderlikte Güç</vt:lpstr>
      <vt:lpstr>Liderliğin Güç Kaynakları</vt:lpstr>
      <vt:lpstr>Liderliğin Güç Kaynakları</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SKY 410  Sağlık Kurumlarında Liderlik</dc:title>
  <dc:creator>ece</dc:creator>
  <cp:lastModifiedBy>ece</cp:lastModifiedBy>
  <cp:revision>4</cp:revision>
  <dcterms:created xsi:type="dcterms:W3CDTF">2019-11-21T19:08:26Z</dcterms:created>
  <dcterms:modified xsi:type="dcterms:W3CDTF">2020-05-05T11:41:26Z</dcterms:modified>
</cp:coreProperties>
</file>