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2"/>
  </p:notesMasterIdLst>
  <p:sldIdLst>
    <p:sldId id="256" r:id="rId2"/>
    <p:sldId id="267" r:id="rId3"/>
    <p:sldId id="257" r:id="rId4"/>
    <p:sldId id="263" r:id="rId5"/>
    <p:sldId id="258" r:id="rId6"/>
    <p:sldId id="259" r:id="rId7"/>
    <p:sldId id="268" r:id="rId8"/>
    <p:sldId id="260" r:id="rId9"/>
    <p:sldId id="261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684"/>
    <p:restoredTop sz="94522"/>
  </p:normalViewPr>
  <p:slideViewPr>
    <p:cSldViewPr snapToGrid="0" snapToObjects="1">
      <p:cViewPr>
        <p:scale>
          <a:sx n="109" d="100"/>
          <a:sy n="109" d="100"/>
        </p:scale>
        <p:origin x="-904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3A2C1-C439-2E45-9435-51BBED41F778}" type="datetimeFigureOut">
              <a:rPr lang="tr-TR" smtClean="0"/>
              <a:t>8.07.2020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17323-2400-894A-9A8C-DA2665D1873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646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F17323-2400-894A-9A8C-DA2665D1873B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548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211752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8862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850308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59506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92552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104463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71299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342594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2638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086587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8807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Wednesday, July 8,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654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8D6264-1702-A247-BD05-7FB725EA3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4670" y="450832"/>
            <a:ext cx="5437187" cy="2986234"/>
          </a:xfrm>
        </p:spPr>
        <p:txBody>
          <a:bodyPr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tr-TR" sz="4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ÜNİVERSİTESİ HUKUK FAKÜLTESİ – MİLLETLERARASI SÖZLESMELER ve TİCARET HUKUKU 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6966A5-8CC6-3645-A382-4462D44A2B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0863" y="3827610"/>
            <a:ext cx="5437187" cy="2265216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tx1">
                    <a:alpha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 notlar her hafta işlenecek ders planını detaylı olarak göstermesi için hazırlanmış kısa bilgiler içermektedir.</a:t>
            </a:r>
          </a:p>
          <a:p>
            <a:endParaRPr lang="tr-TR" dirty="0">
              <a:solidFill>
                <a:schemeClr val="tx1">
                  <a:alpha val="60000"/>
                </a:schemeClr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6AC00B-F48D-45C7-ADB5-1742396318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95" r="18153" b="-2"/>
          <a:stretch/>
        </p:blipFill>
        <p:spPr>
          <a:xfrm>
            <a:off x="6508749" y="862806"/>
            <a:ext cx="5132388" cy="5132388"/>
          </a:xfrm>
          <a:custGeom>
            <a:avLst/>
            <a:gdLst/>
            <a:ahLst/>
            <a:cxnLst/>
            <a:rect l="l" t="t" r="r" b="b"/>
            <a:pathLst>
              <a:path w="5132388" h="5132388">
                <a:moveTo>
                  <a:pt x="2566194" y="0"/>
                </a:moveTo>
                <a:cubicBezTo>
                  <a:pt x="3983464" y="0"/>
                  <a:pt x="5132388" y="1148924"/>
                  <a:pt x="5132388" y="2566194"/>
                </a:cubicBezTo>
                <a:cubicBezTo>
                  <a:pt x="5132388" y="3983464"/>
                  <a:pt x="3983464" y="5132388"/>
                  <a:pt x="2566194" y="5132388"/>
                </a:cubicBezTo>
                <a:cubicBezTo>
                  <a:pt x="1148924" y="5132388"/>
                  <a:pt x="0" y="3983464"/>
                  <a:pt x="0" y="2566194"/>
                </a:cubicBezTo>
                <a:cubicBezTo>
                  <a:pt x="0" y="1148924"/>
                  <a:pt x="1148924" y="0"/>
                  <a:pt x="2566194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4655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1522B1-9A5D-B243-93E6-DCE36CFEE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Serbest Çalışan Ticaret Acenteleri Hakkında AT Yönergesi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Milletlerarası Mal Satımında Acentelik Hakkında Anlaşma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33727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AD7399-6BF3-DC4C-830E-290CDF388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Acentelik Sözleşmesi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665D68B-3C1F-A048-98D0-F3BF9F314D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Sözleşmenin Kurulmasına Aracılık Etme yahut Müvekkil Adı ve Hesabına Sözleşmeyi Kurma Yetkisi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Acentenin Tekel Hakkı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Süreklilik Unsuru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Çerçeve Sözleşme Niteliği 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Bağımsızlık Unsuru </a:t>
            </a:r>
          </a:p>
        </p:txBody>
      </p:sp>
    </p:spTree>
    <p:extLst>
      <p:ext uri="{BB962C8B-B14F-4D97-AF65-F5344CB8AC3E}">
        <p14:creationId xmlns:p14="http://schemas.microsoft.com/office/powerpoint/2010/main" val="1668950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4EB595-5A02-B547-A53A-387A8A17D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Acentelik Sözleşmesi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34CC2C-E52F-7341-9EFA-13F6854D6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Simsarlık Komisyon Sözleşmeleri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Tek Satıcı,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Franchise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Bayilik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Hizmet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Pazarlamacılık</a:t>
            </a:r>
          </a:p>
        </p:txBody>
      </p:sp>
    </p:spTree>
    <p:extLst>
      <p:ext uri="{BB962C8B-B14F-4D97-AF65-F5344CB8AC3E}">
        <p14:creationId xmlns:p14="http://schemas.microsoft.com/office/powerpoint/2010/main" val="398803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CD894A-CDAF-BF41-93DD-C2B5339F6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Çeşitli kavramlar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E5338D-3575-9242-99D6-D861B4015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Komisyoncu acente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Dükrüvar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acente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Confirming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house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Alt acente </a:t>
            </a:r>
          </a:p>
        </p:txBody>
      </p:sp>
    </p:spTree>
    <p:extLst>
      <p:ext uri="{BB962C8B-B14F-4D97-AF65-F5344CB8AC3E}">
        <p14:creationId xmlns:p14="http://schemas.microsoft.com/office/powerpoint/2010/main" val="2750066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34C6EF-5712-154E-9DB4-FAD0F759B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ACENTENİN yükümlülükleri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F682EB-2E72-D840-85F5-75E2953A2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Özen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Sadakat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Sır Saklama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Verme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Hesap Verme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Müvekkilin Menfaatlerini Koruma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Müvekkilin Talimatlarına Uyma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Rekabet Etmeme Yükümlülüğü</a:t>
            </a:r>
          </a:p>
        </p:txBody>
      </p:sp>
    </p:spTree>
    <p:extLst>
      <p:ext uri="{BB962C8B-B14F-4D97-AF65-F5344CB8AC3E}">
        <p14:creationId xmlns:p14="http://schemas.microsoft.com/office/powerpoint/2010/main" val="1544139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E3789D-8F97-0E43-B78E-27E6D817A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Müvekkilin yükümlülükleri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01B4064-B443-B74B-9EB8-95FC39B32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Sadakat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Komisyon Ödeme Yükümlülüğü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Münhasır Faaliyet Yetkisini İhlal Etmeme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Masraf ve Zararları Karşılama Yükümlülüğü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Bilgi Verme Yükümlülüğü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0090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63B7A0-1075-6641-A524-1D35E8E7D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YETKİNİN TÜRLERİ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47DA06E-407B-0047-A190-881ABDB63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 Akdetme Yetkisi (Verildiği takdirde, şartları uygulanacak hukuka göre belirlenir. Bkz. TTK m. 105/2, TTK m. 107)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 Yetki ve Görünüşteki Yetki Kavramları 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Zorunluluktan Doğan Yetki Kavramı 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356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7DB3DA8-AC24-D842-BF14-FB7C21A53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Sözleşmenin SONA ermesi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594CC4F-8F04-2745-AD82-B97E8FCAA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Sürenin Sona Ermesi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TTK m. X)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Olağan Fesihle Sona Ermesi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Haklı Nedenle Fesihle Sona Ermesi (TTK m. 121)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Taraflardan Birinin Ölümü, İflası, Ehliyetini Kaybetmesi (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Karş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TTK m. X) 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070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1ABEB51-EEA2-384C-9C12-54D62F6B3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Sona ermenin hükümleri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3FCD1DE-DC5F-0542-A13D-E55D51CD7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Tazminat Talepleri (Haklı nedenle fesihte ve başlanmış işler nedeni ile zarara uğranıldığı takdirde bunların tazmini ile talepte bulunulacak ülke hukuku tanıdığı ve şartları gerçekleştiği takdirde Denkleştirme Talebi)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Devam Eden Yükümlülükler (Sır Saklama Yükümlülüğü/Yan Yükümlülük, Sözleşme sonrası devam etmesi için hüküm eklendiği takdirde Rekabet Yasağı, Müvekkilin Menfaatlerini Koruma) </a:t>
            </a:r>
          </a:p>
        </p:txBody>
      </p:sp>
    </p:spTree>
    <p:extLst>
      <p:ext uri="{BB962C8B-B14F-4D97-AF65-F5344CB8AC3E}">
        <p14:creationId xmlns:p14="http://schemas.microsoft.com/office/powerpoint/2010/main" val="3860780376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{296DF0A4-A94C-E343-BB22-F21D446BE864}tf10001119</Template>
  <TotalTime>45</TotalTime>
  <Words>282</Words>
  <Application>Microsoft Macintosh PowerPoint</Application>
  <PresentationFormat>Geniş ekran</PresentationFormat>
  <Paragraphs>48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Galeri</vt:lpstr>
      <vt:lpstr>ANKARA ÜNİVERSİTESİ HUKUK FAKÜLTESİ – MİLLETLERARASI SÖZLESMELER ve TİCARET HUKUKU  </vt:lpstr>
      <vt:lpstr>Acentelik Sözleşmesi</vt:lpstr>
      <vt:lpstr>Acentelik Sözleşmesi</vt:lpstr>
      <vt:lpstr>Çeşitli kavramlar</vt:lpstr>
      <vt:lpstr>ACENTENİN yükümlülükleri</vt:lpstr>
      <vt:lpstr>Müvekkilin yükümlülükleri</vt:lpstr>
      <vt:lpstr>YETKİNİN TÜRLERİ </vt:lpstr>
      <vt:lpstr>Sözleşmenin SONA ermesi </vt:lpstr>
      <vt:lpstr>Sona ermenin hükümleri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HUKUK FAKÜLTESİ – MİLLETLERARASI SÖZLESMELER ve TİCARET HUKUKU  </dc:title>
  <dc:creator>Merve Yener</dc:creator>
  <cp:lastModifiedBy>Merve Yener</cp:lastModifiedBy>
  <cp:revision>8</cp:revision>
  <dcterms:created xsi:type="dcterms:W3CDTF">2020-07-06T16:31:40Z</dcterms:created>
  <dcterms:modified xsi:type="dcterms:W3CDTF">2020-07-08T15:32:54Z</dcterms:modified>
</cp:coreProperties>
</file>