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12"/>
  </p:notesMasterIdLst>
  <p:sldIdLst>
    <p:sldId id="256" r:id="rId2"/>
    <p:sldId id="267" r:id="rId3"/>
    <p:sldId id="257" r:id="rId4"/>
    <p:sldId id="263" r:id="rId5"/>
    <p:sldId id="258" r:id="rId6"/>
    <p:sldId id="259" r:id="rId7"/>
    <p:sldId id="268" r:id="rId8"/>
    <p:sldId id="260" r:id="rId9"/>
    <p:sldId id="261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684"/>
    <p:restoredTop sz="94522"/>
  </p:normalViewPr>
  <p:slideViewPr>
    <p:cSldViewPr snapToGrid="0" snapToObjects="1">
      <p:cViewPr>
        <p:scale>
          <a:sx n="109" d="100"/>
          <a:sy n="109" d="100"/>
        </p:scale>
        <p:origin x="-90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3A2C1-C439-2E45-9435-51BBED41F778}" type="datetimeFigureOut">
              <a:rPr lang="tr-TR" smtClean="0"/>
              <a:t>8.07.2020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17323-2400-894A-9A8C-DA2665D187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646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F17323-2400-894A-9A8C-DA2665D1873B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54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11752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862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50308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59506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92552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10446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71299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42594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2638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86587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88075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6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1522B1-9A5D-B243-93E6-DCE36CFEE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Çalışan Ticaret Acenteleri Hakkında AT Yönergesi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Mal Satımında Acentelik Hakkında Anlaşma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372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AD7399-6BF3-DC4C-830E-290CDF388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Acentelik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65D68B-3C1F-A048-98D0-F3BF9F314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Sözleşmenin Kurulmasına Aracılık Etme yahut Müvekkil Adı ve Hesabına Sözleşmeyi Kurma Yetkisi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Acentenin Tekel Hakkı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Süreklilik Unsuru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Çerçeve Sözleşme Niteliği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Bağımsızlık Unsuru </a:t>
            </a:r>
          </a:p>
        </p:txBody>
      </p:sp>
    </p:spTree>
    <p:extLst>
      <p:ext uri="{BB962C8B-B14F-4D97-AF65-F5344CB8AC3E}">
        <p14:creationId xmlns:p14="http://schemas.microsoft.com/office/powerpoint/2010/main" val="166895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Acentelik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Simsarlık Komisyon Sözleşmeleri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Tek Satıcı,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Bayilik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Hizmet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Pazarlamacılık</a:t>
            </a:r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CD894A-CDAF-BF41-93DD-C2B5339F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E5338D-3575-9242-99D6-D861B4015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Komisyoncu acente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Dükrüvar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acente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Confirming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acente </a:t>
            </a:r>
          </a:p>
        </p:txBody>
      </p:sp>
    </p:spTree>
    <p:extLst>
      <p:ext uri="{BB962C8B-B14F-4D97-AF65-F5344CB8AC3E}">
        <p14:creationId xmlns:p14="http://schemas.microsoft.com/office/powerpoint/2010/main" val="275006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34C6EF-5712-154E-9DB4-FAD0F759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ACENTENİN yükümlülükleri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Özen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Sadakat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 Saklama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Verme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Hesap Verme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Müvekkilin Menfaatlerini Koruma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Müvekkilin Talimatlarına Uyma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 Etmeme Yükümlülüğü</a:t>
            </a:r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E3789D-8F97-0E43-B78E-27E6D817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Müvekkilin yükümlülükleri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1B4064-B443-B74B-9EB8-95FC39B32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Sadakat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Komisyon Ödeme Yükümlülüğü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Münhasır Faaliyet Yetkisini İhlal Etmeme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Masraf ve Zararları Karşılama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Verme Yükümlülüğü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090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63B7A0-1075-6641-A524-1D35E8E7D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YETKİNİN TÜRLERİ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7DA06E-407B-0047-A190-881ABDB63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Akdetme Yetkisi (Verildiği takdirde, şartları uygulanacak hukuka göre belirlenir. Bkz. TTK m. 105/2, TTK m. 107)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Yetki ve Görünüşteki Yetki Kavramları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Zorunluluktan Doğan Yetki Kavramı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356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DB3DA8-AC24-D842-BF14-FB7C21A53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Sözleşmenin SONA ermesi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94CC4F-8F04-2745-AD82-B97E8FCAA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Sona Ermesi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TTK m. X)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Olağan Fesihle Sona Ermesi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Haklı Nedenle Fesihle Sona Ermesi (TTK m. 121)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Taraflardan Birinin Ölümü, İflası, Ehliyetini Kaybetmesi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TTK m. X)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0706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ABEB51-EEA2-384C-9C12-54D62F6B3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ermenin hükümleri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FCD1DE-DC5F-0542-A13D-E55D51CD7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Talepleri (Haklı nedenle fesihte ve başlanmış işler nedeni ile zarara uğranıldığı takdirde bunların tazmini ile talepte bulunulacak ülke hukuku tanıdığı ve şartları gerçekleştiği takdirde Denkleştirme Talebi)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Devam Eden Yükümlülükler (Sır Saklama Yükümlülüğü/Yan Yükümlülük, Sözleşme sonrası devam etmesi için hüküm eklendiği takdirde Rekabet Yasağı, Müvekkilin Menfaatlerini Koruma) </a:t>
            </a:r>
          </a:p>
        </p:txBody>
      </p:sp>
    </p:spTree>
    <p:extLst>
      <p:ext uri="{BB962C8B-B14F-4D97-AF65-F5344CB8AC3E}">
        <p14:creationId xmlns:p14="http://schemas.microsoft.com/office/powerpoint/2010/main" val="386078037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45</TotalTime>
  <Words>282</Words>
  <Application>Microsoft Macintosh PowerPoint</Application>
  <PresentationFormat>Geniş ekran</PresentationFormat>
  <Paragraphs>48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Gill Sans MT</vt:lpstr>
      <vt:lpstr>Times New Roman</vt:lpstr>
      <vt:lpstr>Galeri</vt:lpstr>
      <vt:lpstr>ANKARA ÜNİVERSİTESİ HUKUK FAKÜLTESİ – MİLLETLERARASI SÖZLESMELER ve TİCARET HUKUKU  </vt:lpstr>
      <vt:lpstr>Acentelik Sözleşmesi</vt:lpstr>
      <vt:lpstr>Acentelik Sözleşmesi</vt:lpstr>
      <vt:lpstr>Çeşitli kavramlar</vt:lpstr>
      <vt:lpstr>ACENTENİN yükümlülükleri</vt:lpstr>
      <vt:lpstr>Müvekkilin yükümlülükleri</vt:lpstr>
      <vt:lpstr>YETKİNİN TÜRLERİ </vt:lpstr>
      <vt:lpstr>Sözleşmenin SONA ermesi </vt:lpstr>
      <vt:lpstr>Sona ermenin hükümleri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8</cp:revision>
  <dcterms:created xsi:type="dcterms:W3CDTF">2020-07-06T16:31:40Z</dcterms:created>
  <dcterms:modified xsi:type="dcterms:W3CDTF">2020-07-08T15:32:54Z</dcterms:modified>
</cp:coreProperties>
</file>