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  <p:sldMasterId id="2147483690" r:id="rId2"/>
    <p:sldMasterId id="2147483702" r:id="rId3"/>
    <p:sldMasterId id="2147483714" r:id="rId4"/>
    <p:sldMasterId id="2147483726" r:id="rId5"/>
    <p:sldMasterId id="2147483738" r:id="rId6"/>
    <p:sldMasterId id="2147483750" r:id="rId7"/>
    <p:sldMasterId id="2147483762" r:id="rId8"/>
    <p:sldMasterId id="2147483774" r:id="rId9"/>
  </p:sldMasterIdLst>
  <p:sldIdLst>
    <p:sldId id="266" r:id="rId10"/>
    <p:sldId id="257" r:id="rId11"/>
    <p:sldId id="258" r:id="rId12"/>
    <p:sldId id="259" r:id="rId13"/>
    <p:sldId id="260" r:id="rId14"/>
    <p:sldId id="261" r:id="rId15"/>
    <p:sldId id="262" r:id="rId16"/>
    <p:sldId id="263" r:id="rId17"/>
    <p:sldId id="265" r:id="rId18"/>
    <p:sldId id="264" r:id="rId1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08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tableStyles" Target="tableStyles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126311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52530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51893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49409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84778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575571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47664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67203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07458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505872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53629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323299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03315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27142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835029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656341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054409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97765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017627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183444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662893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91981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43516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475601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663956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109939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54720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379065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17781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346150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14434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226564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58661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385843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28682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808131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008121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882704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967371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669539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975893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836476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496036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13244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006607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835051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605646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761122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895458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651384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245282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755441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749755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25037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61906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14172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914812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825363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469855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875087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921677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346123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819710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322620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649555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45989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835213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9385458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8853039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20380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2974105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9692225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0759088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645955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795581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917304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7929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740544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79561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2406613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0844424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7218686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0547602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6361140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63029055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0872037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5700547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831013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7733471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3519625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88348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1435479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4281647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7581831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5074198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1610062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9611612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0209388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96867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12700" y="-7144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5842000" y="-7144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grpSp>
        <p:nvGrpSpPr>
          <p:cNvPr id="2" name="1 Grup"/>
          <p:cNvGrpSpPr/>
          <p:nvPr/>
        </p:nvGrpSpPr>
        <p:grpSpPr>
          <a:xfrm>
            <a:off x="-25356" y="202408"/>
            <a:ext cx="12240731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274538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12700" y="-7144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5842000" y="-7144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grpSp>
        <p:nvGrpSpPr>
          <p:cNvPr id="2" name="1 Grup"/>
          <p:cNvGrpSpPr/>
          <p:nvPr/>
        </p:nvGrpSpPr>
        <p:grpSpPr>
          <a:xfrm>
            <a:off x="-25356" y="202408"/>
            <a:ext cx="12240731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45893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12700" y="-7144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5842000" y="-7144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grpSp>
        <p:nvGrpSpPr>
          <p:cNvPr id="2" name="1 Grup"/>
          <p:cNvGrpSpPr/>
          <p:nvPr/>
        </p:nvGrpSpPr>
        <p:grpSpPr>
          <a:xfrm>
            <a:off x="-25356" y="202408"/>
            <a:ext cx="12240731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767587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12700" y="-7144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5842000" y="-7144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grpSp>
        <p:nvGrpSpPr>
          <p:cNvPr id="2" name="1 Grup"/>
          <p:cNvGrpSpPr/>
          <p:nvPr/>
        </p:nvGrpSpPr>
        <p:grpSpPr>
          <a:xfrm>
            <a:off x="-25356" y="202408"/>
            <a:ext cx="12240731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4008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12700" y="-7144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5842000" y="-7144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grpSp>
        <p:nvGrpSpPr>
          <p:cNvPr id="2" name="1 Grup"/>
          <p:cNvGrpSpPr/>
          <p:nvPr/>
        </p:nvGrpSpPr>
        <p:grpSpPr>
          <a:xfrm>
            <a:off x="-25356" y="202408"/>
            <a:ext cx="12240731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432669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12700" y="-7144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5842000" y="-7144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grpSp>
        <p:nvGrpSpPr>
          <p:cNvPr id="2" name="1 Grup"/>
          <p:cNvGrpSpPr/>
          <p:nvPr/>
        </p:nvGrpSpPr>
        <p:grpSpPr>
          <a:xfrm>
            <a:off x="-25356" y="202408"/>
            <a:ext cx="12240731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26938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12700" y="-7144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5842000" y="-7144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grpSp>
        <p:nvGrpSpPr>
          <p:cNvPr id="2" name="1 Grup"/>
          <p:cNvGrpSpPr/>
          <p:nvPr/>
        </p:nvGrpSpPr>
        <p:grpSpPr>
          <a:xfrm>
            <a:off x="-25356" y="202408"/>
            <a:ext cx="12240731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988848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12700" y="-7144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5842000" y="-7144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grpSp>
        <p:nvGrpSpPr>
          <p:cNvPr id="2" name="1 Grup"/>
          <p:cNvGrpSpPr/>
          <p:nvPr/>
        </p:nvGrpSpPr>
        <p:grpSpPr>
          <a:xfrm>
            <a:off x="-25356" y="202408"/>
            <a:ext cx="12240731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622347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12700" y="-7144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5842000" y="-7144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grpSp>
        <p:nvGrpSpPr>
          <p:cNvPr id="2" name="1 Grup"/>
          <p:cNvGrpSpPr/>
          <p:nvPr/>
        </p:nvGrpSpPr>
        <p:grpSpPr>
          <a:xfrm>
            <a:off x="-25356" y="202408"/>
            <a:ext cx="12240731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982418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78" r:id="rId4"/>
    <p:sldLayoutId id="2147483779" r:id="rId5"/>
    <p:sldLayoutId id="2147483780" r:id="rId6"/>
    <p:sldLayoutId id="2147483781" r:id="rId7"/>
    <p:sldLayoutId id="2147483782" r:id="rId8"/>
    <p:sldLayoutId id="2147483783" r:id="rId9"/>
    <p:sldLayoutId id="2147483784" r:id="rId10"/>
    <p:sldLayoutId id="214748378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9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dirty="0" smtClean="0"/>
              <a:t>ÜST EKSTREMİTE NORMAL EKLEM HAREKET </a:t>
            </a:r>
            <a:r>
              <a:rPr lang="tr-TR" smtClean="0"/>
              <a:t>AÇIKLIĞININ </a:t>
            </a:r>
            <a:r>
              <a:rPr lang="tr-TR" smtClean="0"/>
              <a:t>DEĞERLENDİRİLMESİ (DEVAMI)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2057400" y="3228536"/>
            <a:ext cx="7854696" cy="2343604"/>
          </a:xfrm>
        </p:spPr>
        <p:txBody>
          <a:bodyPr>
            <a:normAutofit/>
          </a:bodyPr>
          <a:lstStyle/>
          <a:p>
            <a:pPr algn="ctr"/>
            <a:endParaRPr lang="tr-TR" b="1" dirty="0" smtClean="0"/>
          </a:p>
          <a:p>
            <a:pPr algn="ctr"/>
            <a:endParaRPr lang="tr-TR" b="1" dirty="0" smtClean="0"/>
          </a:p>
        </p:txBody>
      </p:sp>
    </p:spTree>
    <p:extLst>
      <p:ext uri="{BB962C8B-B14F-4D97-AF65-F5344CB8AC3E}">
        <p14:creationId xmlns:p14="http://schemas.microsoft.com/office/powerpoint/2010/main" val="1828958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Kaynakça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tr-TR" dirty="0" smtClean="0"/>
          </a:p>
          <a:p>
            <a:r>
              <a:rPr lang="tr-TR" dirty="0" smtClean="0"/>
              <a:t>  Tedavi Hareketlerinde Temel Değerlendirme Prensipleri ( A. Saadet OTMAN, </a:t>
            </a:r>
            <a:r>
              <a:rPr lang="tr-TR" dirty="0" err="1" smtClean="0"/>
              <a:t>Nezire</a:t>
            </a:r>
            <a:r>
              <a:rPr lang="tr-TR" dirty="0" smtClean="0"/>
              <a:t> KÖSE 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58990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OMUZ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b="1" dirty="0" err="1" smtClean="0"/>
              <a:t>Fleksiyon</a:t>
            </a:r>
            <a:r>
              <a:rPr lang="tr-TR" b="1" dirty="0" smtClean="0"/>
              <a:t>             :            180</a:t>
            </a:r>
          </a:p>
          <a:p>
            <a:pPr>
              <a:buNone/>
            </a:pPr>
            <a:endParaRPr lang="tr-TR" b="1" dirty="0" smtClean="0"/>
          </a:p>
          <a:p>
            <a:pPr>
              <a:buNone/>
            </a:pPr>
            <a:r>
              <a:rPr lang="tr-TR" b="1" dirty="0" err="1" smtClean="0"/>
              <a:t>Ekstansiyon</a:t>
            </a:r>
            <a:r>
              <a:rPr lang="tr-TR" b="1" dirty="0" smtClean="0"/>
              <a:t>        :             45</a:t>
            </a:r>
          </a:p>
          <a:p>
            <a:pPr>
              <a:buNone/>
            </a:pPr>
            <a:endParaRPr lang="tr-TR" b="1" dirty="0" smtClean="0"/>
          </a:p>
          <a:p>
            <a:pPr>
              <a:buNone/>
            </a:pPr>
            <a:r>
              <a:rPr lang="tr-TR" b="1" dirty="0" err="1" smtClean="0"/>
              <a:t>Abduksiyon</a:t>
            </a:r>
            <a:r>
              <a:rPr lang="tr-TR" b="1" dirty="0" smtClean="0"/>
              <a:t>        :              180</a:t>
            </a:r>
          </a:p>
          <a:p>
            <a:pPr>
              <a:buNone/>
            </a:pPr>
            <a:endParaRPr lang="tr-TR" b="1" dirty="0" smtClean="0"/>
          </a:p>
          <a:p>
            <a:pPr>
              <a:buNone/>
            </a:pPr>
            <a:r>
              <a:rPr lang="tr-TR" b="1" dirty="0" smtClean="0"/>
              <a:t>İç Rotasyon         :             70-90</a:t>
            </a:r>
          </a:p>
          <a:p>
            <a:pPr>
              <a:buNone/>
            </a:pPr>
            <a:endParaRPr lang="tr-TR" b="1" dirty="0" smtClean="0"/>
          </a:p>
          <a:p>
            <a:pPr>
              <a:buNone/>
            </a:pPr>
            <a:r>
              <a:rPr lang="tr-TR" b="1" dirty="0" smtClean="0"/>
              <a:t>Dış Rotasyon      :               90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2200037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DİRSEK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b="1" dirty="0" err="1" smtClean="0"/>
              <a:t>Fleksiyon</a:t>
            </a:r>
            <a:r>
              <a:rPr lang="tr-TR" b="1" dirty="0" smtClean="0"/>
              <a:t>             :             145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537152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ÖNKOL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b="1" dirty="0" err="1" smtClean="0"/>
              <a:t>Supinasyon</a:t>
            </a:r>
            <a:r>
              <a:rPr lang="tr-TR" b="1" dirty="0" smtClean="0"/>
              <a:t>          :           90</a:t>
            </a:r>
          </a:p>
          <a:p>
            <a:pPr>
              <a:buNone/>
            </a:pPr>
            <a:endParaRPr lang="tr-TR" b="1" dirty="0" smtClean="0"/>
          </a:p>
          <a:p>
            <a:pPr>
              <a:buNone/>
            </a:pPr>
            <a:endParaRPr lang="tr-TR" b="1" dirty="0" smtClean="0"/>
          </a:p>
          <a:p>
            <a:pPr>
              <a:buNone/>
            </a:pPr>
            <a:r>
              <a:rPr lang="tr-TR" b="1" dirty="0" err="1" smtClean="0"/>
              <a:t>Pronasyon</a:t>
            </a:r>
            <a:r>
              <a:rPr lang="tr-TR" b="1" dirty="0" smtClean="0"/>
              <a:t>            :           90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2994358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EL BİLEĞİ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b="1" dirty="0" err="1" smtClean="0"/>
              <a:t>Fleksiyon</a:t>
            </a:r>
            <a:r>
              <a:rPr lang="tr-TR" b="1" dirty="0" smtClean="0"/>
              <a:t>                      :             90</a:t>
            </a:r>
          </a:p>
          <a:p>
            <a:pPr>
              <a:buNone/>
            </a:pPr>
            <a:endParaRPr lang="tr-TR" b="1" dirty="0" smtClean="0"/>
          </a:p>
          <a:p>
            <a:pPr>
              <a:buNone/>
            </a:pPr>
            <a:r>
              <a:rPr lang="tr-TR" b="1" dirty="0" err="1" smtClean="0"/>
              <a:t>Ekstansiyon</a:t>
            </a:r>
            <a:r>
              <a:rPr lang="tr-TR" b="1" dirty="0" smtClean="0"/>
              <a:t>                 :              70</a:t>
            </a:r>
          </a:p>
          <a:p>
            <a:pPr>
              <a:buNone/>
            </a:pPr>
            <a:endParaRPr lang="tr-TR" b="1" dirty="0" smtClean="0"/>
          </a:p>
          <a:p>
            <a:pPr>
              <a:buNone/>
            </a:pPr>
            <a:r>
              <a:rPr lang="tr-TR" b="1" dirty="0" err="1" smtClean="0"/>
              <a:t>Radial</a:t>
            </a:r>
            <a:r>
              <a:rPr lang="tr-TR" b="1" dirty="0" smtClean="0"/>
              <a:t> </a:t>
            </a:r>
            <a:r>
              <a:rPr lang="tr-TR" b="1" dirty="0" err="1" smtClean="0"/>
              <a:t>Deviasyon</a:t>
            </a:r>
            <a:r>
              <a:rPr lang="tr-TR" b="1" dirty="0" smtClean="0"/>
              <a:t>       :              20</a:t>
            </a:r>
          </a:p>
          <a:p>
            <a:pPr>
              <a:buNone/>
            </a:pPr>
            <a:endParaRPr lang="tr-TR" b="1" dirty="0" smtClean="0"/>
          </a:p>
          <a:p>
            <a:pPr>
              <a:buNone/>
            </a:pPr>
            <a:r>
              <a:rPr lang="tr-TR" b="1" dirty="0" err="1" smtClean="0"/>
              <a:t>Ulnar</a:t>
            </a:r>
            <a:r>
              <a:rPr lang="tr-TR" b="1" dirty="0" smtClean="0"/>
              <a:t> </a:t>
            </a:r>
            <a:r>
              <a:rPr lang="tr-TR" b="1" dirty="0" err="1" smtClean="0"/>
              <a:t>Deviasyon</a:t>
            </a:r>
            <a:r>
              <a:rPr lang="tr-TR" b="1" dirty="0" smtClean="0"/>
              <a:t>         :             35-45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2969652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b="1" dirty="0" smtClean="0"/>
              <a:t>BAŞPARMAK (KARPOMETAKARPAL)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b="1" dirty="0" err="1" smtClean="0"/>
              <a:t>Fleksiyon</a:t>
            </a:r>
            <a:r>
              <a:rPr lang="tr-TR" b="1" dirty="0" smtClean="0"/>
              <a:t>             :                45</a:t>
            </a:r>
          </a:p>
          <a:p>
            <a:pPr>
              <a:buNone/>
            </a:pPr>
            <a:endParaRPr lang="tr-TR" b="1" dirty="0" smtClean="0"/>
          </a:p>
          <a:p>
            <a:pPr>
              <a:buNone/>
            </a:pPr>
            <a:endParaRPr lang="tr-TR" b="1" dirty="0" smtClean="0"/>
          </a:p>
          <a:p>
            <a:pPr>
              <a:buNone/>
            </a:pPr>
            <a:r>
              <a:rPr lang="tr-TR" b="1" dirty="0" err="1" smtClean="0"/>
              <a:t>Abduksiyon</a:t>
            </a:r>
            <a:r>
              <a:rPr lang="tr-TR" b="1" dirty="0" smtClean="0"/>
              <a:t>         :                80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4060499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BAŞPARMAK ( DİĞER )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b="1" dirty="0" smtClean="0"/>
              <a:t>MKF  </a:t>
            </a:r>
            <a:r>
              <a:rPr lang="tr-TR" b="1" dirty="0" err="1" smtClean="0"/>
              <a:t>Fleksiyon</a:t>
            </a:r>
            <a:r>
              <a:rPr lang="tr-TR" b="1" dirty="0" smtClean="0"/>
              <a:t>            :               60</a:t>
            </a:r>
          </a:p>
          <a:p>
            <a:pPr>
              <a:buNone/>
            </a:pPr>
            <a:endParaRPr lang="tr-TR" b="1" dirty="0" smtClean="0"/>
          </a:p>
          <a:p>
            <a:pPr>
              <a:buNone/>
            </a:pPr>
            <a:endParaRPr lang="tr-TR" b="1" dirty="0" smtClean="0"/>
          </a:p>
          <a:p>
            <a:pPr>
              <a:buNone/>
            </a:pPr>
            <a:endParaRPr lang="tr-TR" b="1" dirty="0" smtClean="0"/>
          </a:p>
          <a:p>
            <a:pPr>
              <a:buNone/>
            </a:pPr>
            <a:r>
              <a:rPr lang="tr-TR" b="1" dirty="0" smtClean="0"/>
              <a:t>İF  </a:t>
            </a:r>
            <a:r>
              <a:rPr lang="tr-TR" b="1" dirty="0" err="1" smtClean="0"/>
              <a:t>Fleksiyon</a:t>
            </a:r>
            <a:r>
              <a:rPr lang="tr-TR" b="1" dirty="0" smtClean="0"/>
              <a:t>                 :             80-90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382731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2-5 PARMAKLAR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b="1" dirty="0" smtClean="0"/>
              <a:t>MKF  </a:t>
            </a:r>
            <a:r>
              <a:rPr lang="tr-TR" b="1" dirty="0" err="1" smtClean="0"/>
              <a:t>Fleksiyon</a:t>
            </a:r>
            <a:r>
              <a:rPr lang="tr-TR" b="1" dirty="0" smtClean="0"/>
              <a:t>             :              90</a:t>
            </a:r>
          </a:p>
          <a:p>
            <a:pPr>
              <a:buNone/>
            </a:pPr>
            <a:endParaRPr lang="tr-TR" b="1" dirty="0" smtClean="0"/>
          </a:p>
          <a:p>
            <a:pPr>
              <a:buNone/>
            </a:pPr>
            <a:r>
              <a:rPr lang="tr-TR" b="1" dirty="0" smtClean="0"/>
              <a:t>MKF  </a:t>
            </a:r>
            <a:r>
              <a:rPr lang="tr-TR" b="1" dirty="0" err="1" smtClean="0"/>
              <a:t>Ekstansiyon</a:t>
            </a:r>
            <a:r>
              <a:rPr lang="tr-TR" b="1" dirty="0" smtClean="0"/>
              <a:t>        :               25</a:t>
            </a:r>
          </a:p>
          <a:p>
            <a:pPr>
              <a:buNone/>
            </a:pPr>
            <a:endParaRPr lang="tr-TR" b="1" dirty="0" smtClean="0"/>
          </a:p>
          <a:p>
            <a:pPr>
              <a:buNone/>
            </a:pPr>
            <a:r>
              <a:rPr lang="tr-TR" b="1" dirty="0" smtClean="0"/>
              <a:t>MKF  </a:t>
            </a:r>
            <a:r>
              <a:rPr lang="tr-TR" b="1" dirty="0" err="1" smtClean="0"/>
              <a:t>Abduksiyon</a:t>
            </a:r>
            <a:r>
              <a:rPr lang="tr-TR" b="1" dirty="0" smtClean="0"/>
              <a:t>         :               45</a:t>
            </a:r>
          </a:p>
          <a:p>
            <a:pPr>
              <a:buNone/>
            </a:pPr>
            <a:endParaRPr lang="tr-TR" b="1" dirty="0" smtClean="0"/>
          </a:p>
          <a:p>
            <a:pPr>
              <a:buNone/>
            </a:pPr>
            <a:r>
              <a:rPr lang="tr-TR" b="1" dirty="0" smtClean="0"/>
              <a:t>PİF  </a:t>
            </a:r>
            <a:r>
              <a:rPr lang="tr-TR" b="1" dirty="0" err="1" smtClean="0"/>
              <a:t>Fleksiyon</a:t>
            </a:r>
            <a:r>
              <a:rPr lang="tr-TR" b="1" dirty="0" smtClean="0"/>
              <a:t>                :              120</a:t>
            </a:r>
          </a:p>
          <a:p>
            <a:pPr>
              <a:buNone/>
            </a:pPr>
            <a:endParaRPr lang="tr-TR" b="1" dirty="0" smtClean="0"/>
          </a:p>
          <a:p>
            <a:pPr>
              <a:buNone/>
            </a:pPr>
            <a:r>
              <a:rPr lang="tr-TR" b="1" dirty="0" smtClean="0"/>
              <a:t>DİF  </a:t>
            </a:r>
            <a:r>
              <a:rPr lang="tr-TR" b="1" dirty="0" err="1" smtClean="0"/>
              <a:t>Fleksiyon</a:t>
            </a:r>
            <a:r>
              <a:rPr lang="tr-TR" b="1" dirty="0" smtClean="0"/>
              <a:t>               :                70</a:t>
            </a:r>
          </a:p>
          <a:p>
            <a:pPr>
              <a:buNone/>
            </a:pPr>
            <a:endParaRPr lang="tr-TR" b="1" dirty="0" smtClean="0"/>
          </a:p>
          <a:p>
            <a:pPr>
              <a:buNone/>
            </a:pP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199425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              </a:t>
            </a:r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                        </a:t>
            </a:r>
            <a:r>
              <a:rPr lang="tr-TR" b="1" dirty="0" smtClean="0"/>
              <a:t>TEŞEKKÜR </a:t>
            </a:r>
          </a:p>
          <a:p>
            <a:pPr marL="0" indent="0">
              <a:buNone/>
            </a:pPr>
            <a:r>
              <a:rPr lang="tr-TR" b="1" dirty="0"/>
              <a:t> </a:t>
            </a:r>
            <a:r>
              <a:rPr lang="tr-TR" b="1" dirty="0" smtClean="0"/>
              <a:t>                                              EDERİM..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6741284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5_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6_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7_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8_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3</TotalTime>
  <Words>121</Words>
  <Application>Microsoft Office PowerPoint</Application>
  <PresentationFormat>Geniş ekran</PresentationFormat>
  <Paragraphs>60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9</vt:i4>
      </vt:variant>
      <vt:variant>
        <vt:lpstr>Slayt Başlıkları</vt:lpstr>
      </vt:variant>
      <vt:variant>
        <vt:i4>10</vt:i4>
      </vt:variant>
    </vt:vector>
  </HeadingPairs>
  <TitlesOfParts>
    <vt:vector size="22" baseType="lpstr">
      <vt:lpstr>Calibri</vt:lpstr>
      <vt:lpstr>Constantia</vt:lpstr>
      <vt:lpstr>Wingdings 2</vt:lpstr>
      <vt:lpstr>Akış</vt:lpstr>
      <vt:lpstr>1_Akış</vt:lpstr>
      <vt:lpstr>2_Akış</vt:lpstr>
      <vt:lpstr>3_Akış</vt:lpstr>
      <vt:lpstr>4_Akış</vt:lpstr>
      <vt:lpstr>5_Akış</vt:lpstr>
      <vt:lpstr>6_Akış</vt:lpstr>
      <vt:lpstr>7_Akış</vt:lpstr>
      <vt:lpstr>8_Akış</vt:lpstr>
      <vt:lpstr>ÜST EKSTREMİTE NORMAL EKLEM HAREKET AÇIKLIĞININ DEĞERLENDİRİLMESİ (DEVAMI)</vt:lpstr>
      <vt:lpstr>OMUZ</vt:lpstr>
      <vt:lpstr>DİRSEK</vt:lpstr>
      <vt:lpstr>ÖNKOL</vt:lpstr>
      <vt:lpstr>EL BİLEĞİ</vt:lpstr>
      <vt:lpstr>BAŞPARMAK (KARPOMETAKARPAL)</vt:lpstr>
      <vt:lpstr>BAŞPARMAK ( DİĞER )</vt:lpstr>
      <vt:lpstr>2-5 PARMAKLAR</vt:lpstr>
      <vt:lpstr>PowerPoint Sunusu</vt:lpstr>
      <vt:lpstr>Kaynakça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sinan sert</dc:creator>
  <cp:lastModifiedBy>sinan sert</cp:lastModifiedBy>
  <cp:revision>2</cp:revision>
  <dcterms:created xsi:type="dcterms:W3CDTF">2019-07-31T08:25:52Z</dcterms:created>
  <dcterms:modified xsi:type="dcterms:W3CDTF">2019-07-31T08:29:47Z</dcterms:modified>
</cp:coreProperties>
</file>