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theme/theme6.xml" ContentType="application/vnd.openxmlformats-officedocument.theme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theme/theme7.xml" ContentType="application/vnd.openxmlformats-officedocument.theme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theme/theme8.xml" ContentType="application/vnd.openxmlformats-officedocument.theme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theme/theme9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  <p:sldMasterId id="2147483690" r:id="rId2"/>
    <p:sldMasterId id="2147483702" r:id="rId3"/>
    <p:sldMasterId id="2147483714" r:id="rId4"/>
    <p:sldMasterId id="2147483726" r:id="rId5"/>
    <p:sldMasterId id="2147483738" r:id="rId6"/>
    <p:sldMasterId id="2147483750" r:id="rId7"/>
    <p:sldMasterId id="2147483762" r:id="rId8"/>
    <p:sldMasterId id="2147483774" r:id="rId9"/>
  </p:sldMasterIdLst>
  <p:sldIdLst>
    <p:sldId id="266" r:id="rId10"/>
    <p:sldId id="257" r:id="rId11"/>
    <p:sldId id="258" r:id="rId12"/>
    <p:sldId id="259" r:id="rId13"/>
    <p:sldId id="260" r:id="rId14"/>
    <p:sldId id="261" r:id="rId15"/>
    <p:sldId id="262" r:id="rId16"/>
    <p:sldId id="263" r:id="rId17"/>
    <p:sldId id="265" r:id="rId18"/>
    <p:sldId id="264" r:id="rId1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6" d="100"/>
          <a:sy n="86" d="100"/>
        </p:scale>
        <p:origin x="708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8.xml"/><Relationship Id="rId13" Type="http://schemas.openxmlformats.org/officeDocument/2006/relationships/slide" Target="slides/slide4.xml"/><Relationship Id="rId18" Type="http://schemas.openxmlformats.org/officeDocument/2006/relationships/slide" Target="slides/slide9.xml"/><Relationship Id="rId3" Type="http://schemas.openxmlformats.org/officeDocument/2006/relationships/slideMaster" Target="slideMasters/slideMaster3.xml"/><Relationship Id="rId21" Type="http://schemas.openxmlformats.org/officeDocument/2006/relationships/viewProps" Target="viewProps.xml"/><Relationship Id="rId7" Type="http://schemas.openxmlformats.org/officeDocument/2006/relationships/slideMaster" Target="slideMasters/slideMaster7.xml"/><Relationship Id="rId12" Type="http://schemas.openxmlformats.org/officeDocument/2006/relationships/slide" Target="slides/slide3.xml"/><Relationship Id="rId17" Type="http://schemas.openxmlformats.org/officeDocument/2006/relationships/slide" Target="slides/slide8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7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2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6.xml"/><Relationship Id="rId23" Type="http://schemas.openxmlformats.org/officeDocument/2006/relationships/tableStyles" Target="tableStyles.xml"/><Relationship Id="rId10" Type="http://schemas.openxmlformats.org/officeDocument/2006/relationships/slide" Target="slides/slide1.xml"/><Relationship Id="rId19" Type="http://schemas.openxmlformats.org/officeDocument/2006/relationships/slide" Target="slides/slide10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" Target="slides/slide5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Başlık"/>
          <p:cNvSpPr>
            <a:spLocks noGrp="1"/>
          </p:cNvSpPr>
          <p:nvPr>
            <p:ph type="ctrTitle"/>
          </p:nvPr>
        </p:nvSpPr>
        <p:spPr>
          <a:xfrm>
            <a:off x="711200" y="1371600"/>
            <a:ext cx="10468864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7" name="16 Alt Başlık"/>
          <p:cNvSpPr>
            <a:spLocks noGrp="1"/>
          </p:cNvSpPr>
          <p:nvPr>
            <p:ph type="subTitle" idx="1"/>
          </p:nvPr>
        </p:nvSpPr>
        <p:spPr>
          <a:xfrm>
            <a:off x="711200" y="3228536"/>
            <a:ext cx="10472928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30" name="2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srgbClr val="DBF5F9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19" name="18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27" name="2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srgbClr val="DBF5F9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DBF5F9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126311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52530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8839200" y="914402"/>
            <a:ext cx="2743200" cy="5211763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609600" y="914402"/>
            <a:ext cx="8026400" cy="5211763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51893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Başlık"/>
          <p:cNvSpPr>
            <a:spLocks noGrp="1"/>
          </p:cNvSpPr>
          <p:nvPr>
            <p:ph type="ctrTitle"/>
          </p:nvPr>
        </p:nvSpPr>
        <p:spPr>
          <a:xfrm>
            <a:off x="711200" y="1371600"/>
            <a:ext cx="10468864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7" name="16 Alt Başlık"/>
          <p:cNvSpPr>
            <a:spLocks noGrp="1"/>
          </p:cNvSpPr>
          <p:nvPr>
            <p:ph type="subTitle" idx="1"/>
          </p:nvPr>
        </p:nvSpPr>
        <p:spPr>
          <a:xfrm>
            <a:off x="711200" y="3228536"/>
            <a:ext cx="10472928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30" name="2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srgbClr val="DBF5F9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19" name="18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27" name="2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srgbClr val="DBF5F9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DBF5F9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9494096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847780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07136" y="1316736"/>
            <a:ext cx="103632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07136" y="2704664"/>
            <a:ext cx="103632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srgbClr val="DBF5F9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srgbClr val="DBF5F9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DBF5F9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5575571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609600" y="1920085"/>
            <a:ext cx="53848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197600" y="1920085"/>
            <a:ext cx="53848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476641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609600" y="1855248"/>
            <a:ext cx="5386917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6193368" y="1859758"/>
            <a:ext cx="5389033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609600" y="2514600"/>
            <a:ext cx="5386917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6193368" y="2514600"/>
            <a:ext cx="5389033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672036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704088"/>
            <a:ext cx="110744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5074587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3505872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14400" y="514352"/>
            <a:ext cx="36576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914400" y="1676400"/>
            <a:ext cx="36576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4766733" y="1676400"/>
            <a:ext cx="6815667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53629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9323299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ek Köşesi Kesik ve Yuvarlatılmış Dikdörtgen"/>
          <p:cNvSpPr/>
          <p:nvPr/>
        </p:nvSpPr>
        <p:spPr>
          <a:xfrm rot="420000" flipV="1">
            <a:off x="4221004" y="1108077"/>
            <a:ext cx="70104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  <p:sp>
        <p:nvSpPr>
          <p:cNvPr id="12" name="11 Dik Üçgen"/>
          <p:cNvSpPr/>
          <p:nvPr/>
        </p:nvSpPr>
        <p:spPr>
          <a:xfrm rot="420000" flipV="1">
            <a:off x="10672179" y="5359769"/>
            <a:ext cx="207264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812800" y="1176997"/>
            <a:ext cx="2950464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812800" y="2828785"/>
            <a:ext cx="29464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0769600" y="6356351"/>
            <a:ext cx="812800" cy="365125"/>
          </a:xfrm>
        </p:spPr>
        <p:txBody>
          <a:bodyPr/>
          <a:lstStyle/>
          <a:p>
            <a:fld id="{B1DEFA8C-F947-479F-BE07-76B6B3F80BF1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 rot="420000">
            <a:off x="4647724" y="1199517"/>
            <a:ext cx="615696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10" name="9 Serbest Form"/>
          <p:cNvSpPr>
            <a:spLocks/>
          </p:cNvSpPr>
          <p:nvPr/>
        </p:nvSpPr>
        <p:spPr bwMode="auto">
          <a:xfrm flipV="1">
            <a:off x="-12700" y="5816600"/>
            <a:ext cx="1221740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  <p:sp>
        <p:nvSpPr>
          <p:cNvPr id="11" name="10 Serbest Form"/>
          <p:cNvSpPr>
            <a:spLocks/>
          </p:cNvSpPr>
          <p:nvPr/>
        </p:nvSpPr>
        <p:spPr bwMode="auto">
          <a:xfrm flipV="1">
            <a:off x="5842000" y="6219826"/>
            <a:ext cx="63500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6033157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5271429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8839200" y="914402"/>
            <a:ext cx="2743200" cy="5211763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609600" y="914402"/>
            <a:ext cx="8026400" cy="5211763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1835029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Başlık"/>
          <p:cNvSpPr>
            <a:spLocks noGrp="1"/>
          </p:cNvSpPr>
          <p:nvPr>
            <p:ph type="ctrTitle"/>
          </p:nvPr>
        </p:nvSpPr>
        <p:spPr>
          <a:xfrm>
            <a:off x="711200" y="1371600"/>
            <a:ext cx="10468864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7" name="16 Alt Başlık"/>
          <p:cNvSpPr>
            <a:spLocks noGrp="1"/>
          </p:cNvSpPr>
          <p:nvPr>
            <p:ph type="subTitle" idx="1"/>
          </p:nvPr>
        </p:nvSpPr>
        <p:spPr>
          <a:xfrm>
            <a:off x="711200" y="3228536"/>
            <a:ext cx="10472928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30" name="2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srgbClr val="DBF5F9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19" name="18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27" name="2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srgbClr val="DBF5F9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DBF5F9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656341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3054409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07136" y="1316736"/>
            <a:ext cx="103632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07136" y="2704664"/>
            <a:ext cx="103632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srgbClr val="DBF5F9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srgbClr val="DBF5F9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DBF5F9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977654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609600" y="1920085"/>
            <a:ext cx="53848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197600" y="1920085"/>
            <a:ext cx="53848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017627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609600" y="1855248"/>
            <a:ext cx="5386917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6193368" y="1859758"/>
            <a:ext cx="5389033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609600" y="2514600"/>
            <a:ext cx="5386917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6193368" y="2514600"/>
            <a:ext cx="5389033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91834443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704088"/>
            <a:ext cx="110744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6628937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91981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07136" y="1316736"/>
            <a:ext cx="103632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07136" y="2704664"/>
            <a:ext cx="103632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srgbClr val="DBF5F9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srgbClr val="DBF5F9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DBF5F9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43516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14400" y="514352"/>
            <a:ext cx="36576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914400" y="1676400"/>
            <a:ext cx="36576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4766733" y="1676400"/>
            <a:ext cx="6815667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4756016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ek Köşesi Kesik ve Yuvarlatılmış Dikdörtgen"/>
          <p:cNvSpPr/>
          <p:nvPr/>
        </p:nvSpPr>
        <p:spPr>
          <a:xfrm rot="420000" flipV="1">
            <a:off x="4221004" y="1108077"/>
            <a:ext cx="70104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  <p:sp>
        <p:nvSpPr>
          <p:cNvPr id="12" name="11 Dik Üçgen"/>
          <p:cNvSpPr/>
          <p:nvPr/>
        </p:nvSpPr>
        <p:spPr>
          <a:xfrm rot="420000" flipV="1">
            <a:off x="10672179" y="5359769"/>
            <a:ext cx="207264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812800" y="1176997"/>
            <a:ext cx="2950464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812800" y="2828785"/>
            <a:ext cx="29464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0769600" y="6356351"/>
            <a:ext cx="812800" cy="365125"/>
          </a:xfrm>
        </p:spPr>
        <p:txBody>
          <a:bodyPr/>
          <a:lstStyle/>
          <a:p>
            <a:fld id="{B1DEFA8C-F947-479F-BE07-76B6B3F80BF1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 rot="420000">
            <a:off x="4647724" y="1199517"/>
            <a:ext cx="615696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10" name="9 Serbest Form"/>
          <p:cNvSpPr>
            <a:spLocks/>
          </p:cNvSpPr>
          <p:nvPr/>
        </p:nvSpPr>
        <p:spPr bwMode="auto">
          <a:xfrm flipV="1">
            <a:off x="-12700" y="5816600"/>
            <a:ext cx="1221740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  <p:sp>
        <p:nvSpPr>
          <p:cNvPr id="11" name="10 Serbest Form"/>
          <p:cNvSpPr>
            <a:spLocks/>
          </p:cNvSpPr>
          <p:nvPr/>
        </p:nvSpPr>
        <p:spPr bwMode="auto">
          <a:xfrm flipV="1">
            <a:off x="5842000" y="6219826"/>
            <a:ext cx="63500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26639568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31099392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8839200" y="914402"/>
            <a:ext cx="2743200" cy="5211763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609600" y="914402"/>
            <a:ext cx="8026400" cy="5211763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3547203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Başlık"/>
          <p:cNvSpPr>
            <a:spLocks noGrp="1"/>
          </p:cNvSpPr>
          <p:nvPr>
            <p:ph type="ctrTitle"/>
          </p:nvPr>
        </p:nvSpPr>
        <p:spPr>
          <a:xfrm>
            <a:off x="711200" y="1371600"/>
            <a:ext cx="10468864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7" name="16 Alt Başlık"/>
          <p:cNvSpPr>
            <a:spLocks noGrp="1"/>
          </p:cNvSpPr>
          <p:nvPr>
            <p:ph type="subTitle" idx="1"/>
          </p:nvPr>
        </p:nvSpPr>
        <p:spPr>
          <a:xfrm>
            <a:off x="711200" y="3228536"/>
            <a:ext cx="10472928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30" name="2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srgbClr val="DBF5F9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19" name="18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27" name="2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srgbClr val="DBF5F9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DBF5F9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9379065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177815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07136" y="1316736"/>
            <a:ext cx="103632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07136" y="2704664"/>
            <a:ext cx="103632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srgbClr val="DBF5F9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srgbClr val="DBF5F9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DBF5F9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5346150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609600" y="1920085"/>
            <a:ext cx="53848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197600" y="1920085"/>
            <a:ext cx="53848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144345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609600" y="1855248"/>
            <a:ext cx="5386917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6193368" y="1859758"/>
            <a:ext cx="5389033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609600" y="2514600"/>
            <a:ext cx="5386917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6193368" y="2514600"/>
            <a:ext cx="5389033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92265645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704088"/>
            <a:ext cx="110744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258661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609600" y="1920085"/>
            <a:ext cx="53848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197600" y="1920085"/>
            <a:ext cx="53848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63858435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72868203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14400" y="514352"/>
            <a:ext cx="36576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914400" y="1676400"/>
            <a:ext cx="36576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4766733" y="1676400"/>
            <a:ext cx="6815667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28081311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ek Köşesi Kesik ve Yuvarlatılmış Dikdörtgen"/>
          <p:cNvSpPr/>
          <p:nvPr/>
        </p:nvSpPr>
        <p:spPr>
          <a:xfrm rot="420000" flipV="1">
            <a:off x="4221004" y="1108077"/>
            <a:ext cx="70104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  <p:sp>
        <p:nvSpPr>
          <p:cNvPr id="12" name="11 Dik Üçgen"/>
          <p:cNvSpPr/>
          <p:nvPr/>
        </p:nvSpPr>
        <p:spPr>
          <a:xfrm rot="420000" flipV="1">
            <a:off x="10672179" y="5359769"/>
            <a:ext cx="207264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812800" y="1176997"/>
            <a:ext cx="2950464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812800" y="2828785"/>
            <a:ext cx="29464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0769600" y="6356351"/>
            <a:ext cx="812800" cy="365125"/>
          </a:xfrm>
        </p:spPr>
        <p:txBody>
          <a:bodyPr/>
          <a:lstStyle/>
          <a:p>
            <a:fld id="{B1DEFA8C-F947-479F-BE07-76B6B3F80BF1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 rot="420000">
            <a:off x="4647724" y="1199517"/>
            <a:ext cx="615696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10" name="9 Serbest Form"/>
          <p:cNvSpPr>
            <a:spLocks/>
          </p:cNvSpPr>
          <p:nvPr/>
        </p:nvSpPr>
        <p:spPr bwMode="auto">
          <a:xfrm flipV="1">
            <a:off x="-12700" y="5816600"/>
            <a:ext cx="1221740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  <p:sp>
        <p:nvSpPr>
          <p:cNvPr id="11" name="10 Serbest Form"/>
          <p:cNvSpPr>
            <a:spLocks/>
          </p:cNvSpPr>
          <p:nvPr/>
        </p:nvSpPr>
        <p:spPr bwMode="auto">
          <a:xfrm flipV="1">
            <a:off x="5842000" y="6219826"/>
            <a:ext cx="63500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70081211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8827044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8839200" y="914402"/>
            <a:ext cx="2743200" cy="5211763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609600" y="914402"/>
            <a:ext cx="8026400" cy="5211763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29673718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Başlık"/>
          <p:cNvSpPr>
            <a:spLocks noGrp="1"/>
          </p:cNvSpPr>
          <p:nvPr>
            <p:ph type="ctrTitle"/>
          </p:nvPr>
        </p:nvSpPr>
        <p:spPr>
          <a:xfrm>
            <a:off x="711200" y="1371600"/>
            <a:ext cx="10468864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7" name="16 Alt Başlık"/>
          <p:cNvSpPr>
            <a:spLocks noGrp="1"/>
          </p:cNvSpPr>
          <p:nvPr>
            <p:ph type="subTitle" idx="1"/>
          </p:nvPr>
        </p:nvSpPr>
        <p:spPr>
          <a:xfrm>
            <a:off x="711200" y="3228536"/>
            <a:ext cx="10472928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30" name="2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srgbClr val="DBF5F9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19" name="18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27" name="2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srgbClr val="DBF5F9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DBF5F9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669539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69758937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07136" y="1316736"/>
            <a:ext cx="103632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07136" y="2704664"/>
            <a:ext cx="103632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srgbClr val="DBF5F9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srgbClr val="DBF5F9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DBF5F9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6836476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609600" y="1920085"/>
            <a:ext cx="53848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197600" y="1920085"/>
            <a:ext cx="53848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74960363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609600" y="1855248"/>
            <a:ext cx="5386917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6193368" y="1859758"/>
            <a:ext cx="5389033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609600" y="2514600"/>
            <a:ext cx="5386917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6193368" y="2514600"/>
            <a:ext cx="5389033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13244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609600" y="1855248"/>
            <a:ext cx="5386917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6193368" y="1859758"/>
            <a:ext cx="5389033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609600" y="2514600"/>
            <a:ext cx="5386917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6193368" y="2514600"/>
            <a:ext cx="5389033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70066075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704088"/>
            <a:ext cx="110744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8350510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6056466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14400" y="514352"/>
            <a:ext cx="36576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914400" y="1676400"/>
            <a:ext cx="36576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4766733" y="1676400"/>
            <a:ext cx="6815667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17611225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ek Köşesi Kesik ve Yuvarlatılmış Dikdörtgen"/>
          <p:cNvSpPr/>
          <p:nvPr/>
        </p:nvSpPr>
        <p:spPr>
          <a:xfrm rot="420000" flipV="1">
            <a:off x="4221004" y="1108077"/>
            <a:ext cx="70104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  <p:sp>
        <p:nvSpPr>
          <p:cNvPr id="12" name="11 Dik Üçgen"/>
          <p:cNvSpPr/>
          <p:nvPr/>
        </p:nvSpPr>
        <p:spPr>
          <a:xfrm rot="420000" flipV="1">
            <a:off x="10672179" y="5359769"/>
            <a:ext cx="207264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812800" y="1176997"/>
            <a:ext cx="2950464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812800" y="2828785"/>
            <a:ext cx="29464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0769600" y="6356351"/>
            <a:ext cx="812800" cy="365125"/>
          </a:xfrm>
        </p:spPr>
        <p:txBody>
          <a:bodyPr/>
          <a:lstStyle/>
          <a:p>
            <a:fld id="{B1DEFA8C-F947-479F-BE07-76B6B3F80BF1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 rot="420000">
            <a:off x="4647724" y="1199517"/>
            <a:ext cx="615696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10" name="9 Serbest Form"/>
          <p:cNvSpPr>
            <a:spLocks/>
          </p:cNvSpPr>
          <p:nvPr/>
        </p:nvSpPr>
        <p:spPr bwMode="auto">
          <a:xfrm flipV="1">
            <a:off x="-12700" y="5816600"/>
            <a:ext cx="1221740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  <p:sp>
        <p:nvSpPr>
          <p:cNvPr id="11" name="10 Serbest Form"/>
          <p:cNvSpPr>
            <a:spLocks/>
          </p:cNvSpPr>
          <p:nvPr/>
        </p:nvSpPr>
        <p:spPr bwMode="auto">
          <a:xfrm flipV="1">
            <a:off x="5842000" y="6219826"/>
            <a:ext cx="63500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48954585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56513848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8839200" y="914402"/>
            <a:ext cx="2743200" cy="5211763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609600" y="914402"/>
            <a:ext cx="8026400" cy="5211763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52452828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Başlık"/>
          <p:cNvSpPr>
            <a:spLocks noGrp="1"/>
          </p:cNvSpPr>
          <p:nvPr>
            <p:ph type="ctrTitle"/>
          </p:nvPr>
        </p:nvSpPr>
        <p:spPr>
          <a:xfrm>
            <a:off x="711200" y="1371600"/>
            <a:ext cx="10468864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7" name="16 Alt Başlık"/>
          <p:cNvSpPr>
            <a:spLocks noGrp="1"/>
          </p:cNvSpPr>
          <p:nvPr>
            <p:ph type="subTitle" idx="1"/>
          </p:nvPr>
        </p:nvSpPr>
        <p:spPr>
          <a:xfrm>
            <a:off x="711200" y="3228536"/>
            <a:ext cx="10472928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30" name="2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srgbClr val="DBF5F9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19" name="18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27" name="2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srgbClr val="DBF5F9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DBF5F9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9755441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37497554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07136" y="1316736"/>
            <a:ext cx="103632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07136" y="2704664"/>
            <a:ext cx="103632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srgbClr val="DBF5F9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srgbClr val="DBF5F9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DBF5F9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525037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609600" y="1920085"/>
            <a:ext cx="53848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197600" y="1920085"/>
            <a:ext cx="53848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761906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704088"/>
            <a:ext cx="110744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0141724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609600" y="1855248"/>
            <a:ext cx="5386917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6193368" y="1859758"/>
            <a:ext cx="5389033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609600" y="2514600"/>
            <a:ext cx="5386917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6193368" y="2514600"/>
            <a:ext cx="5389033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9148122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704088"/>
            <a:ext cx="110744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8253633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74698557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14400" y="514352"/>
            <a:ext cx="36576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914400" y="1676400"/>
            <a:ext cx="36576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4766733" y="1676400"/>
            <a:ext cx="6815667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8750875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ek Köşesi Kesik ve Yuvarlatılmış Dikdörtgen"/>
          <p:cNvSpPr/>
          <p:nvPr/>
        </p:nvSpPr>
        <p:spPr>
          <a:xfrm rot="420000" flipV="1">
            <a:off x="4221004" y="1108077"/>
            <a:ext cx="70104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  <p:sp>
        <p:nvSpPr>
          <p:cNvPr id="12" name="11 Dik Üçgen"/>
          <p:cNvSpPr/>
          <p:nvPr/>
        </p:nvSpPr>
        <p:spPr>
          <a:xfrm rot="420000" flipV="1">
            <a:off x="10672179" y="5359769"/>
            <a:ext cx="207264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812800" y="1176997"/>
            <a:ext cx="2950464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812800" y="2828785"/>
            <a:ext cx="29464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0769600" y="6356351"/>
            <a:ext cx="812800" cy="365125"/>
          </a:xfrm>
        </p:spPr>
        <p:txBody>
          <a:bodyPr/>
          <a:lstStyle/>
          <a:p>
            <a:fld id="{B1DEFA8C-F947-479F-BE07-76B6B3F80BF1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 rot="420000">
            <a:off x="4647724" y="1199517"/>
            <a:ext cx="615696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10" name="9 Serbest Form"/>
          <p:cNvSpPr>
            <a:spLocks/>
          </p:cNvSpPr>
          <p:nvPr/>
        </p:nvSpPr>
        <p:spPr bwMode="auto">
          <a:xfrm flipV="1">
            <a:off x="-12700" y="5816600"/>
            <a:ext cx="1221740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  <p:sp>
        <p:nvSpPr>
          <p:cNvPr id="11" name="10 Serbest Form"/>
          <p:cNvSpPr>
            <a:spLocks/>
          </p:cNvSpPr>
          <p:nvPr/>
        </p:nvSpPr>
        <p:spPr bwMode="auto">
          <a:xfrm flipV="1">
            <a:off x="5842000" y="6219826"/>
            <a:ext cx="63500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79216771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3461234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8839200" y="914402"/>
            <a:ext cx="2743200" cy="5211763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609600" y="914402"/>
            <a:ext cx="8026400" cy="5211763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8197102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Başlık"/>
          <p:cNvSpPr>
            <a:spLocks noGrp="1"/>
          </p:cNvSpPr>
          <p:nvPr>
            <p:ph type="ctrTitle"/>
          </p:nvPr>
        </p:nvSpPr>
        <p:spPr>
          <a:xfrm>
            <a:off x="711200" y="1371600"/>
            <a:ext cx="10468864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7" name="16 Alt Başlık"/>
          <p:cNvSpPr>
            <a:spLocks noGrp="1"/>
          </p:cNvSpPr>
          <p:nvPr>
            <p:ph type="subTitle" idx="1"/>
          </p:nvPr>
        </p:nvSpPr>
        <p:spPr>
          <a:xfrm>
            <a:off x="711200" y="3228536"/>
            <a:ext cx="10472928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30" name="2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srgbClr val="DBF5F9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19" name="18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27" name="2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srgbClr val="DBF5F9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DBF5F9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322620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6495550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07136" y="1316736"/>
            <a:ext cx="103632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07136" y="2704664"/>
            <a:ext cx="103632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srgbClr val="DBF5F9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srgbClr val="DBF5F9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DBF5F9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3459899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68352134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609600" y="1920085"/>
            <a:ext cx="53848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197600" y="1920085"/>
            <a:ext cx="53848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29385458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609600" y="1855248"/>
            <a:ext cx="5386917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6193368" y="1859758"/>
            <a:ext cx="5389033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609600" y="2514600"/>
            <a:ext cx="5386917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6193368" y="2514600"/>
            <a:ext cx="5389033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48853039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704088"/>
            <a:ext cx="110744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2203803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2974105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14400" y="514352"/>
            <a:ext cx="36576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914400" y="1676400"/>
            <a:ext cx="36576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4766733" y="1676400"/>
            <a:ext cx="6815667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79692225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ek Köşesi Kesik ve Yuvarlatılmış Dikdörtgen"/>
          <p:cNvSpPr/>
          <p:nvPr/>
        </p:nvSpPr>
        <p:spPr>
          <a:xfrm rot="420000" flipV="1">
            <a:off x="4221004" y="1108077"/>
            <a:ext cx="70104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  <p:sp>
        <p:nvSpPr>
          <p:cNvPr id="12" name="11 Dik Üçgen"/>
          <p:cNvSpPr/>
          <p:nvPr/>
        </p:nvSpPr>
        <p:spPr>
          <a:xfrm rot="420000" flipV="1">
            <a:off x="10672179" y="5359769"/>
            <a:ext cx="207264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812800" y="1176997"/>
            <a:ext cx="2950464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812800" y="2828785"/>
            <a:ext cx="29464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0769600" y="6356351"/>
            <a:ext cx="812800" cy="365125"/>
          </a:xfrm>
        </p:spPr>
        <p:txBody>
          <a:bodyPr/>
          <a:lstStyle/>
          <a:p>
            <a:fld id="{B1DEFA8C-F947-479F-BE07-76B6B3F80BF1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 rot="420000">
            <a:off x="4647724" y="1199517"/>
            <a:ext cx="615696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10" name="9 Serbest Form"/>
          <p:cNvSpPr>
            <a:spLocks/>
          </p:cNvSpPr>
          <p:nvPr/>
        </p:nvSpPr>
        <p:spPr bwMode="auto">
          <a:xfrm flipV="1">
            <a:off x="-12700" y="5816600"/>
            <a:ext cx="1221740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  <p:sp>
        <p:nvSpPr>
          <p:cNvPr id="11" name="10 Serbest Form"/>
          <p:cNvSpPr>
            <a:spLocks/>
          </p:cNvSpPr>
          <p:nvPr/>
        </p:nvSpPr>
        <p:spPr bwMode="auto">
          <a:xfrm flipV="1">
            <a:off x="5842000" y="6219826"/>
            <a:ext cx="63500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10759088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6459557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8839200" y="914402"/>
            <a:ext cx="2743200" cy="5211763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609600" y="914402"/>
            <a:ext cx="8026400" cy="5211763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37955816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Başlık"/>
          <p:cNvSpPr>
            <a:spLocks noGrp="1"/>
          </p:cNvSpPr>
          <p:nvPr>
            <p:ph type="ctrTitle"/>
          </p:nvPr>
        </p:nvSpPr>
        <p:spPr>
          <a:xfrm>
            <a:off x="711200" y="1371600"/>
            <a:ext cx="10468864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7" name="16 Alt Başlık"/>
          <p:cNvSpPr>
            <a:spLocks noGrp="1"/>
          </p:cNvSpPr>
          <p:nvPr>
            <p:ph type="subTitle" idx="1"/>
          </p:nvPr>
        </p:nvSpPr>
        <p:spPr>
          <a:xfrm>
            <a:off x="711200" y="3228536"/>
            <a:ext cx="10472928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30" name="2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srgbClr val="DBF5F9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19" name="18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27" name="2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srgbClr val="DBF5F9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DBF5F9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917304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279290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14400" y="514352"/>
            <a:ext cx="36576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914400" y="1676400"/>
            <a:ext cx="36576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4766733" y="1676400"/>
            <a:ext cx="6815667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27405445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07136" y="1316736"/>
            <a:ext cx="103632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07136" y="2704664"/>
            <a:ext cx="103632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srgbClr val="DBF5F9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srgbClr val="DBF5F9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DBF5F9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79561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609600" y="1920085"/>
            <a:ext cx="53848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197600" y="1920085"/>
            <a:ext cx="53848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32406613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609600" y="1855248"/>
            <a:ext cx="5386917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6193368" y="1859758"/>
            <a:ext cx="5389033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609600" y="2514600"/>
            <a:ext cx="5386917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6193368" y="2514600"/>
            <a:ext cx="5389033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40844424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704088"/>
            <a:ext cx="110744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27218686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50547602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14400" y="514352"/>
            <a:ext cx="36576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914400" y="1676400"/>
            <a:ext cx="36576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4766733" y="1676400"/>
            <a:ext cx="6815667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36361140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ek Köşesi Kesik ve Yuvarlatılmış Dikdörtgen"/>
          <p:cNvSpPr/>
          <p:nvPr/>
        </p:nvSpPr>
        <p:spPr>
          <a:xfrm rot="420000" flipV="1">
            <a:off x="4221004" y="1108077"/>
            <a:ext cx="70104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  <p:sp>
        <p:nvSpPr>
          <p:cNvPr id="12" name="11 Dik Üçgen"/>
          <p:cNvSpPr/>
          <p:nvPr/>
        </p:nvSpPr>
        <p:spPr>
          <a:xfrm rot="420000" flipV="1">
            <a:off x="10672179" y="5359769"/>
            <a:ext cx="207264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812800" y="1176997"/>
            <a:ext cx="2950464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812800" y="2828785"/>
            <a:ext cx="29464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0769600" y="6356351"/>
            <a:ext cx="812800" cy="365125"/>
          </a:xfrm>
        </p:spPr>
        <p:txBody>
          <a:bodyPr/>
          <a:lstStyle/>
          <a:p>
            <a:fld id="{B1DEFA8C-F947-479F-BE07-76B6B3F80BF1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 rot="420000">
            <a:off x="4647724" y="1199517"/>
            <a:ext cx="615696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10" name="9 Serbest Form"/>
          <p:cNvSpPr>
            <a:spLocks/>
          </p:cNvSpPr>
          <p:nvPr/>
        </p:nvSpPr>
        <p:spPr bwMode="auto">
          <a:xfrm flipV="1">
            <a:off x="-12700" y="5816600"/>
            <a:ext cx="1221740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  <p:sp>
        <p:nvSpPr>
          <p:cNvPr id="11" name="10 Serbest Form"/>
          <p:cNvSpPr>
            <a:spLocks/>
          </p:cNvSpPr>
          <p:nvPr/>
        </p:nvSpPr>
        <p:spPr bwMode="auto">
          <a:xfrm flipV="1">
            <a:off x="5842000" y="6219826"/>
            <a:ext cx="63500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63029055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0872037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8839200" y="914402"/>
            <a:ext cx="2743200" cy="5211763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609600" y="914402"/>
            <a:ext cx="8026400" cy="5211763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5700547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Başlık"/>
          <p:cNvSpPr>
            <a:spLocks noGrp="1"/>
          </p:cNvSpPr>
          <p:nvPr>
            <p:ph type="ctrTitle"/>
          </p:nvPr>
        </p:nvSpPr>
        <p:spPr>
          <a:xfrm>
            <a:off x="711200" y="1371600"/>
            <a:ext cx="10468864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7" name="16 Alt Başlık"/>
          <p:cNvSpPr>
            <a:spLocks noGrp="1"/>
          </p:cNvSpPr>
          <p:nvPr>
            <p:ph type="subTitle" idx="1"/>
          </p:nvPr>
        </p:nvSpPr>
        <p:spPr>
          <a:xfrm>
            <a:off x="711200" y="3228536"/>
            <a:ext cx="10472928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30" name="2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srgbClr val="DBF5F9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19" name="18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27" name="2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srgbClr val="DBF5F9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DBF5F9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831013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ek Köşesi Kesik ve Yuvarlatılmış Dikdörtgen"/>
          <p:cNvSpPr/>
          <p:nvPr/>
        </p:nvSpPr>
        <p:spPr>
          <a:xfrm rot="420000" flipV="1">
            <a:off x="4221004" y="1108077"/>
            <a:ext cx="70104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  <p:sp>
        <p:nvSpPr>
          <p:cNvPr id="12" name="11 Dik Üçgen"/>
          <p:cNvSpPr/>
          <p:nvPr/>
        </p:nvSpPr>
        <p:spPr>
          <a:xfrm rot="420000" flipV="1">
            <a:off x="10672179" y="5359769"/>
            <a:ext cx="207264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812800" y="1176997"/>
            <a:ext cx="2950464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812800" y="2828785"/>
            <a:ext cx="29464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0769600" y="6356351"/>
            <a:ext cx="812800" cy="365125"/>
          </a:xfrm>
        </p:spPr>
        <p:txBody>
          <a:bodyPr/>
          <a:lstStyle/>
          <a:p>
            <a:fld id="{B1DEFA8C-F947-479F-BE07-76B6B3F80BF1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 rot="420000">
            <a:off x="4647724" y="1199517"/>
            <a:ext cx="615696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10" name="9 Serbest Form"/>
          <p:cNvSpPr>
            <a:spLocks/>
          </p:cNvSpPr>
          <p:nvPr/>
        </p:nvSpPr>
        <p:spPr bwMode="auto">
          <a:xfrm flipV="1">
            <a:off x="-12700" y="5816600"/>
            <a:ext cx="1221740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  <p:sp>
        <p:nvSpPr>
          <p:cNvPr id="11" name="10 Serbest Form"/>
          <p:cNvSpPr>
            <a:spLocks/>
          </p:cNvSpPr>
          <p:nvPr/>
        </p:nvSpPr>
        <p:spPr bwMode="auto">
          <a:xfrm flipV="1">
            <a:off x="5842000" y="6219826"/>
            <a:ext cx="63500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27733471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3519625"/>
      </p:ext>
    </p:extLst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07136" y="1316736"/>
            <a:ext cx="103632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07136" y="2704664"/>
            <a:ext cx="103632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srgbClr val="DBF5F9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srgbClr val="DBF5F9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DBF5F9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3883488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609600" y="1920085"/>
            <a:ext cx="53848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197600" y="1920085"/>
            <a:ext cx="53848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31435479"/>
      </p:ext>
    </p:extLst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609600" y="1855248"/>
            <a:ext cx="5386917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6193368" y="1859758"/>
            <a:ext cx="5389033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609600" y="2514600"/>
            <a:ext cx="5386917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6193368" y="2514600"/>
            <a:ext cx="5389033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34281647"/>
      </p:ext>
    </p:extLst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704088"/>
            <a:ext cx="110744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7581831"/>
      </p:ext>
    </p:extLst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5074198"/>
      </p:ext>
    </p:extLst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14400" y="514352"/>
            <a:ext cx="36576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914400" y="1676400"/>
            <a:ext cx="36576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4766733" y="1676400"/>
            <a:ext cx="6815667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21610062"/>
      </p:ext>
    </p:extLst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ek Köşesi Kesik ve Yuvarlatılmış Dikdörtgen"/>
          <p:cNvSpPr/>
          <p:nvPr/>
        </p:nvSpPr>
        <p:spPr>
          <a:xfrm rot="420000" flipV="1">
            <a:off x="4221004" y="1108077"/>
            <a:ext cx="70104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  <p:sp>
        <p:nvSpPr>
          <p:cNvPr id="12" name="11 Dik Üçgen"/>
          <p:cNvSpPr/>
          <p:nvPr/>
        </p:nvSpPr>
        <p:spPr>
          <a:xfrm rot="420000" flipV="1">
            <a:off x="10672179" y="5359769"/>
            <a:ext cx="207264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812800" y="1176997"/>
            <a:ext cx="2950464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812800" y="2828785"/>
            <a:ext cx="29464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0769600" y="6356351"/>
            <a:ext cx="812800" cy="365125"/>
          </a:xfrm>
        </p:spPr>
        <p:txBody>
          <a:bodyPr/>
          <a:lstStyle/>
          <a:p>
            <a:fld id="{B1DEFA8C-F947-479F-BE07-76B6B3F80BF1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 rot="420000">
            <a:off x="4647724" y="1199517"/>
            <a:ext cx="615696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10" name="9 Serbest Form"/>
          <p:cNvSpPr>
            <a:spLocks/>
          </p:cNvSpPr>
          <p:nvPr/>
        </p:nvSpPr>
        <p:spPr bwMode="auto">
          <a:xfrm flipV="1">
            <a:off x="-12700" y="5816600"/>
            <a:ext cx="1221740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  <p:sp>
        <p:nvSpPr>
          <p:cNvPr id="11" name="10 Serbest Form"/>
          <p:cNvSpPr>
            <a:spLocks/>
          </p:cNvSpPr>
          <p:nvPr/>
        </p:nvSpPr>
        <p:spPr bwMode="auto">
          <a:xfrm flipV="1">
            <a:off x="5842000" y="6219826"/>
            <a:ext cx="63500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69611612"/>
      </p:ext>
    </p:extLst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0209388"/>
      </p:ext>
    </p:extLst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8839200" y="914402"/>
            <a:ext cx="2743200" cy="5211763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609600" y="914402"/>
            <a:ext cx="8026400" cy="5211763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596867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3.xml"/><Relationship Id="rId3" Type="http://schemas.openxmlformats.org/officeDocument/2006/relationships/slideLayout" Target="../slideLayouts/slideLayout58.xml"/><Relationship Id="rId7" Type="http://schemas.openxmlformats.org/officeDocument/2006/relationships/slideLayout" Target="../slideLayouts/slideLayout62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57.xml"/><Relationship Id="rId1" Type="http://schemas.openxmlformats.org/officeDocument/2006/relationships/slideLayout" Target="../slideLayouts/slideLayout56.xml"/><Relationship Id="rId6" Type="http://schemas.openxmlformats.org/officeDocument/2006/relationships/slideLayout" Target="../slideLayouts/slideLayout61.xml"/><Relationship Id="rId11" Type="http://schemas.openxmlformats.org/officeDocument/2006/relationships/slideLayout" Target="../slideLayouts/slideLayout66.xml"/><Relationship Id="rId5" Type="http://schemas.openxmlformats.org/officeDocument/2006/relationships/slideLayout" Target="../slideLayouts/slideLayout60.xml"/><Relationship Id="rId10" Type="http://schemas.openxmlformats.org/officeDocument/2006/relationships/slideLayout" Target="../slideLayouts/slideLayout65.xml"/><Relationship Id="rId4" Type="http://schemas.openxmlformats.org/officeDocument/2006/relationships/slideLayout" Target="../slideLayouts/slideLayout59.xml"/><Relationship Id="rId9" Type="http://schemas.openxmlformats.org/officeDocument/2006/relationships/slideLayout" Target="../slideLayouts/slideLayout64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4.xml"/><Relationship Id="rId3" Type="http://schemas.openxmlformats.org/officeDocument/2006/relationships/slideLayout" Target="../slideLayouts/slideLayout69.xml"/><Relationship Id="rId7" Type="http://schemas.openxmlformats.org/officeDocument/2006/relationships/slideLayout" Target="../slideLayouts/slideLayout73.xml"/><Relationship Id="rId12" Type="http://schemas.openxmlformats.org/officeDocument/2006/relationships/theme" Target="../theme/theme7.xml"/><Relationship Id="rId2" Type="http://schemas.openxmlformats.org/officeDocument/2006/relationships/slideLayout" Target="../slideLayouts/slideLayout68.xml"/><Relationship Id="rId1" Type="http://schemas.openxmlformats.org/officeDocument/2006/relationships/slideLayout" Target="../slideLayouts/slideLayout67.xml"/><Relationship Id="rId6" Type="http://schemas.openxmlformats.org/officeDocument/2006/relationships/slideLayout" Target="../slideLayouts/slideLayout72.xml"/><Relationship Id="rId11" Type="http://schemas.openxmlformats.org/officeDocument/2006/relationships/slideLayout" Target="../slideLayouts/slideLayout77.xml"/><Relationship Id="rId5" Type="http://schemas.openxmlformats.org/officeDocument/2006/relationships/slideLayout" Target="../slideLayouts/slideLayout71.xml"/><Relationship Id="rId10" Type="http://schemas.openxmlformats.org/officeDocument/2006/relationships/slideLayout" Target="../slideLayouts/slideLayout76.xml"/><Relationship Id="rId4" Type="http://schemas.openxmlformats.org/officeDocument/2006/relationships/slideLayout" Target="../slideLayouts/slideLayout70.xml"/><Relationship Id="rId9" Type="http://schemas.openxmlformats.org/officeDocument/2006/relationships/slideLayout" Target="../slideLayouts/slideLayout75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5.xml"/><Relationship Id="rId3" Type="http://schemas.openxmlformats.org/officeDocument/2006/relationships/slideLayout" Target="../slideLayouts/slideLayout80.xml"/><Relationship Id="rId7" Type="http://schemas.openxmlformats.org/officeDocument/2006/relationships/slideLayout" Target="../slideLayouts/slideLayout84.xml"/><Relationship Id="rId12" Type="http://schemas.openxmlformats.org/officeDocument/2006/relationships/theme" Target="../theme/theme8.xml"/><Relationship Id="rId2" Type="http://schemas.openxmlformats.org/officeDocument/2006/relationships/slideLayout" Target="../slideLayouts/slideLayout79.xml"/><Relationship Id="rId1" Type="http://schemas.openxmlformats.org/officeDocument/2006/relationships/slideLayout" Target="../slideLayouts/slideLayout78.xml"/><Relationship Id="rId6" Type="http://schemas.openxmlformats.org/officeDocument/2006/relationships/slideLayout" Target="../slideLayouts/slideLayout83.xml"/><Relationship Id="rId11" Type="http://schemas.openxmlformats.org/officeDocument/2006/relationships/slideLayout" Target="../slideLayouts/slideLayout88.xml"/><Relationship Id="rId5" Type="http://schemas.openxmlformats.org/officeDocument/2006/relationships/slideLayout" Target="../slideLayouts/slideLayout82.xml"/><Relationship Id="rId10" Type="http://schemas.openxmlformats.org/officeDocument/2006/relationships/slideLayout" Target="../slideLayouts/slideLayout87.xml"/><Relationship Id="rId4" Type="http://schemas.openxmlformats.org/officeDocument/2006/relationships/slideLayout" Target="../slideLayouts/slideLayout81.xml"/><Relationship Id="rId9" Type="http://schemas.openxmlformats.org/officeDocument/2006/relationships/slideLayout" Target="../slideLayouts/slideLayout86.xml"/></Relationships>
</file>

<file path=ppt/slideMasters/_rels/slideMaster9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6.xml"/><Relationship Id="rId3" Type="http://schemas.openxmlformats.org/officeDocument/2006/relationships/slideLayout" Target="../slideLayouts/slideLayout91.xml"/><Relationship Id="rId7" Type="http://schemas.openxmlformats.org/officeDocument/2006/relationships/slideLayout" Target="../slideLayouts/slideLayout95.xml"/><Relationship Id="rId12" Type="http://schemas.openxmlformats.org/officeDocument/2006/relationships/theme" Target="../theme/theme9.xml"/><Relationship Id="rId2" Type="http://schemas.openxmlformats.org/officeDocument/2006/relationships/slideLayout" Target="../slideLayouts/slideLayout90.xml"/><Relationship Id="rId1" Type="http://schemas.openxmlformats.org/officeDocument/2006/relationships/slideLayout" Target="../slideLayouts/slideLayout89.xml"/><Relationship Id="rId6" Type="http://schemas.openxmlformats.org/officeDocument/2006/relationships/slideLayout" Target="../slideLayouts/slideLayout94.xml"/><Relationship Id="rId11" Type="http://schemas.openxmlformats.org/officeDocument/2006/relationships/slideLayout" Target="../slideLayouts/slideLayout99.xml"/><Relationship Id="rId5" Type="http://schemas.openxmlformats.org/officeDocument/2006/relationships/slideLayout" Target="../slideLayouts/slideLayout93.xml"/><Relationship Id="rId10" Type="http://schemas.openxmlformats.org/officeDocument/2006/relationships/slideLayout" Target="../slideLayouts/slideLayout98.xml"/><Relationship Id="rId4" Type="http://schemas.openxmlformats.org/officeDocument/2006/relationships/slideLayout" Target="../slideLayouts/slideLayout92.xml"/><Relationship Id="rId9" Type="http://schemas.openxmlformats.org/officeDocument/2006/relationships/slideLayout" Target="../slideLayouts/slideLayout9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Serbest Form"/>
          <p:cNvSpPr>
            <a:spLocks/>
          </p:cNvSpPr>
          <p:nvPr/>
        </p:nvSpPr>
        <p:spPr bwMode="auto">
          <a:xfrm>
            <a:off x="-12700" y="-7144"/>
            <a:ext cx="1221740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  <p:sp>
        <p:nvSpPr>
          <p:cNvPr id="8" name="7 Serbest Form"/>
          <p:cNvSpPr>
            <a:spLocks/>
          </p:cNvSpPr>
          <p:nvPr/>
        </p:nvSpPr>
        <p:spPr bwMode="auto">
          <a:xfrm>
            <a:off x="5842000" y="-7144"/>
            <a:ext cx="63500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  <p:sp>
        <p:nvSpPr>
          <p:cNvPr id="9" name="8 Başlık Yer Tutucusu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0" name="29 Metin Yer Tutucusu"/>
          <p:cNvSpPr>
            <a:spLocks noGrp="1"/>
          </p:cNvSpPr>
          <p:nvPr>
            <p:ph type="body" idx="1"/>
          </p:nvPr>
        </p:nvSpPr>
        <p:spPr>
          <a:xfrm>
            <a:off x="609600" y="1935480"/>
            <a:ext cx="109728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0" name="9 Veri Yer Tutucusu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D9F75050-0E15-4C5B-92B0-66D068882F1F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22" name="21 Altbilgi Yer Tutucusu"/>
          <p:cNvSpPr>
            <a:spLocks noGrp="1"/>
          </p:cNvSpPr>
          <p:nvPr>
            <p:ph type="ftr" sz="quarter" idx="3"/>
          </p:nvPr>
        </p:nvSpPr>
        <p:spPr>
          <a:xfrm>
            <a:off x="3556000" y="6356351"/>
            <a:ext cx="44704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18" name="17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10566400" y="6356351"/>
            <a:ext cx="1016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grpSp>
        <p:nvGrpSpPr>
          <p:cNvPr id="2" name="1 Grup"/>
          <p:cNvGrpSpPr/>
          <p:nvPr/>
        </p:nvGrpSpPr>
        <p:grpSpPr>
          <a:xfrm>
            <a:off x="-25356" y="202408"/>
            <a:ext cx="12240731" cy="649224"/>
            <a:chOff x="-19045" y="216550"/>
            <a:chExt cx="9180548" cy="649224"/>
          </a:xfrm>
        </p:grpSpPr>
        <p:sp>
          <p:nvSpPr>
            <p:cNvPr id="12" name="11 Serbest Form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nstantia"/>
                <a:ea typeface="+mn-ea"/>
                <a:cs typeface="+mn-cs"/>
              </a:endParaRPr>
            </a:p>
          </p:txBody>
        </p:sp>
        <p:sp>
          <p:nvSpPr>
            <p:cNvPr id="13" name="12 Serbest Form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nstantia"/>
                <a:ea typeface="+mn-ea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0274538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Serbest Form"/>
          <p:cNvSpPr>
            <a:spLocks/>
          </p:cNvSpPr>
          <p:nvPr/>
        </p:nvSpPr>
        <p:spPr bwMode="auto">
          <a:xfrm>
            <a:off x="-12700" y="-7144"/>
            <a:ext cx="1221740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  <p:sp>
        <p:nvSpPr>
          <p:cNvPr id="8" name="7 Serbest Form"/>
          <p:cNvSpPr>
            <a:spLocks/>
          </p:cNvSpPr>
          <p:nvPr/>
        </p:nvSpPr>
        <p:spPr bwMode="auto">
          <a:xfrm>
            <a:off x="5842000" y="-7144"/>
            <a:ext cx="63500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  <p:sp>
        <p:nvSpPr>
          <p:cNvPr id="9" name="8 Başlık Yer Tutucusu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0" name="29 Metin Yer Tutucusu"/>
          <p:cNvSpPr>
            <a:spLocks noGrp="1"/>
          </p:cNvSpPr>
          <p:nvPr>
            <p:ph type="body" idx="1"/>
          </p:nvPr>
        </p:nvSpPr>
        <p:spPr>
          <a:xfrm>
            <a:off x="609600" y="1935480"/>
            <a:ext cx="109728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0" name="9 Veri Yer Tutucusu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D9F75050-0E15-4C5B-92B0-66D068882F1F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22" name="21 Altbilgi Yer Tutucusu"/>
          <p:cNvSpPr>
            <a:spLocks noGrp="1"/>
          </p:cNvSpPr>
          <p:nvPr>
            <p:ph type="ftr" sz="quarter" idx="3"/>
          </p:nvPr>
        </p:nvSpPr>
        <p:spPr>
          <a:xfrm>
            <a:off x="3556000" y="6356351"/>
            <a:ext cx="44704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18" name="17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10566400" y="6356351"/>
            <a:ext cx="1016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grpSp>
        <p:nvGrpSpPr>
          <p:cNvPr id="2" name="1 Grup"/>
          <p:cNvGrpSpPr/>
          <p:nvPr/>
        </p:nvGrpSpPr>
        <p:grpSpPr>
          <a:xfrm>
            <a:off x="-25356" y="202408"/>
            <a:ext cx="12240731" cy="649224"/>
            <a:chOff x="-19045" y="216550"/>
            <a:chExt cx="9180548" cy="649224"/>
          </a:xfrm>
        </p:grpSpPr>
        <p:sp>
          <p:nvSpPr>
            <p:cNvPr id="12" name="11 Serbest Form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nstantia"/>
                <a:ea typeface="+mn-ea"/>
                <a:cs typeface="+mn-cs"/>
              </a:endParaRPr>
            </a:p>
          </p:txBody>
        </p:sp>
        <p:sp>
          <p:nvSpPr>
            <p:cNvPr id="13" name="12 Serbest Form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nstantia"/>
                <a:ea typeface="+mn-ea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7458937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Serbest Form"/>
          <p:cNvSpPr>
            <a:spLocks/>
          </p:cNvSpPr>
          <p:nvPr/>
        </p:nvSpPr>
        <p:spPr bwMode="auto">
          <a:xfrm>
            <a:off x="-12700" y="-7144"/>
            <a:ext cx="1221740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  <p:sp>
        <p:nvSpPr>
          <p:cNvPr id="8" name="7 Serbest Form"/>
          <p:cNvSpPr>
            <a:spLocks/>
          </p:cNvSpPr>
          <p:nvPr/>
        </p:nvSpPr>
        <p:spPr bwMode="auto">
          <a:xfrm>
            <a:off x="5842000" y="-7144"/>
            <a:ext cx="63500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  <p:sp>
        <p:nvSpPr>
          <p:cNvPr id="9" name="8 Başlık Yer Tutucusu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0" name="29 Metin Yer Tutucusu"/>
          <p:cNvSpPr>
            <a:spLocks noGrp="1"/>
          </p:cNvSpPr>
          <p:nvPr>
            <p:ph type="body" idx="1"/>
          </p:nvPr>
        </p:nvSpPr>
        <p:spPr>
          <a:xfrm>
            <a:off x="609600" y="1935480"/>
            <a:ext cx="109728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0" name="9 Veri Yer Tutucusu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D9F75050-0E15-4C5B-92B0-66D068882F1F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22" name="21 Altbilgi Yer Tutucusu"/>
          <p:cNvSpPr>
            <a:spLocks noGrp="1"/>
          </p:cNvSpPr>
          <p:nvPr>
            <p:ph type="ftr" sz="quarter" idx="3"/>
          </p:nvPr>
        </p:nvSpPr>
        <p:spPr>
          <a:xfrm>
            <a:off x="3556000" y="6356351"/>
            <a:ext cx="44704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18" name="17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10566400" y="6356351"/>
            <a:ext cx="1016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grpSp>
        <p:nvGrpSpPr>
          <p:cNvPr id="2" name="1 Grup"/>
          <p:cNvGrpSpPr/>
          <p:nvPr/>
        </p:nvGrpSpPr>
        <p:grpSpPr>
          <a:xfrm>
            <a:off x="-25356" y="202408"/>
            <a:ext cx="12240731" cy="649224"/>
            <a:chOff x="-19045" y="216550"/>
            <a:chExt cx="9180548" cy="649224"/>
          </a:xfrm>
        </p:grpSpPr>
        <p:sp>
          <p:nvSpPr>
            <p:cNvPr id="12" name="11 Serbest Form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nstantia"/>
                <a:ea typeface="+mn-ea"/>
                <a:cs typeface="+mn-cs"/>
              </a:endParaRPr>
            </a:p>
          </p:txBody>
        </p:sp>
        <p:sp>
          <p:nvSpPr>
            <p:cNvPr id="13" name="12 Serbest Form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nstantia"/>
                <a:ea typeface="+mn-ea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8767587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3" r:id="rId1"/>
    <p:sldLayoutId id="2147483704" r:id="rId2"/>
    <p:sldLayoutId id="2147483705" r:id="rId3"/>
    <p:sldLayoutId id="2147483706" r:id="rId4"/>
    <p:sldLayoutId id="2147483707" r:id="rId5"/>
    <p:sldLayoutId id="2147483708" r:id="rId6"/>
    <p:sldLayoutId id="2147483709" r:id="rId7"/>
    <p:sldLayoutId id="2147483710" r:id="rId8"/>
    <p:sldLayoutId id="2147483711" r:id="rId9"/>
    <p:sldLayoutId id="2147483712" r:id="rId10"/>
    <p:sldLayoutId id="2147483713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Serbest Form"/>
          <p:cNvSpPr>
            <a:spLocks/>
          </p:cNvSpPr>
          <p:nvPr/>
        </p:nvSpPr>
        <p:spPr bwMode="auto">
          <a:xfrm>
            <a:off x="-12700" y="-7144"/>
            <a:ext cx="1221740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  <p:sp>
        <p:nvSpPr>
          <p:cNvPr id="8" name="7 Serbest Form"/>
          <p:cNvSpPr>
            <a:spLocks/>
          </p:cNvSpPr>
          <p:nvPr/>
        </p:nvSpPr>
        <p:spPr bwMode="auto">
          <a:xfrm>
            <a:off x="5842000" y="-7144"/>
            <a:ext cx="63500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  <p:sp>
        <p:nvSpPr>
          <p:cNvPr id="9" name="8 Başlık Yer Tutucusu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0" name="29 Metin Yer Tutucusu"/>
          <p:cNvSpPr>
            <a:spLocks noGrp="1"/>
          </p:cNvSpPr>
          <p:nvPr>
            <p:ph type="body" idx="1"/>
          </p:nvPr>
        </p:nvSpPr>
        <p:spPr>
          <a:xfrm>
            <a:off x="609600" y="1935480"/>
            <a:ext cx="109728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0" name="9 Veri Yer Tutucusu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D9F75050-0E15-4C5B-92B0-66D068882F1F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22" name="21 Altbilgi Yer Tutucusu"/>
          <p:cNvSpPr>
            <a:spLocks noGrp="1"/>
          </p:cNvSpPr>
          <p:nvPr>
            <p:ph type="ftr" sz="quarter" idx="3"/>
          </p:nvPr>
        </p:nvSpPr>
        <p:spPr>
          <a:xfrm>
            <a:off x="3556000" y="6356351"/>
            <a:ext cx="44704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18" name="17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10566400" y="6356351"/>
            <a:ext cx="1016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grpSp>
        <p:nvGrpSpPr>
          <p:cNvPr id="2" name="1 Grup"/>
          <p:cNvGrpSpPr/>
          <p:nvPr/>
        </p:nvGrpSpPr>
        <p:grpSpPr>
          <a:xfrm>
            <a:off x="-25356" y="202408"/>
            <a:ext cx="12240731" cy="649224"/>
            <a:chOff x="-19045" y="216550"/>
            <a:chExt cx="9180548" cy="649224"/>
          </a:xfrm>
        </p:grpSpPr>
        <p:sp>
          <p:nvSpPr>
            <p:cNvPr id="12" name="11 Serbest Form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nstantia"/>
                <a:ea typeface="+mn-ea"/>
                <a:cs typeface="+mn-cs"/>
              </a:endParaRPr>
            </a:p>
          </p:txBody>
        </p:sp>
        <p:sp>
          <p:nvSpPr>
            <p:cNvPr id="13" name="12 Serbest Form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nstantia"/>
                <a:ea typeface="+mn-ea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94008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  <p:sldLayoutId id="2147483718" r:id="rId4"/>
    <p:sldLayoutId id="2147483719" r:id="rId5"/>
    <p:sldLayoutId id="2147483720" r:id="rId6"/>
    <p:sldLayoutId id="2147483721" r:id="rId7"/>
    <p:sldLayoutId id="2147483722" r:id="rId8"/>
    <p:sldLayoutId id="2147483723" r:id="rId9"/>
    <p:sldLayoutId id="2147483724" r:id="rId10"/>
    <p:sldLayoutId id="2147483725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Serbest Form"/>
          <p:cNvSpPr>
            <a:spLocks/>
          </p:cNvSpPr>
          <p:nvPr/>
        </p:nvSpPr>
        <p:spPr bwMode="auto">
          <a:xfrm>
            <a:off x="-12700" y="-7144"/>
            <a:ext cx="1221740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  <p:sp>
        <p:nvSpPr>
          <p:cNvPr id="8" name="7 Serbest Form"/>
          <p:cNvSpPr>
            <a:spLocks/>
          </p:cNvSpPr>
          <p:nvPr/>
        </p:nvSpPr>
        <p:spPr bwMode="auto">
          <a:xfrm>
            <a:off x="5842000" y="-7144"/>
            <a:ext cx="63500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  <p:sp>
        <p:nvSpPr>
          <p:cNvPr id="9" name="8 Başlık Yer Tutucusu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0" name="29 Metin Yer Tutucusu"/>
          <p:cNvSpPr>
            <a:spLocks noGrp="1"/>
          </p:cNvSpPr>
          <p:nvPr>
            <p:ph type="body" idx="1"/>
          </p:nvPr>
        </p:nvSpPr>
        <p:spPr>
          <a:xfrm>
            <a:off x="609600" y="1935480"/>
            <a:ext cx="109728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0" name="9 Veri Yer Tutucusu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D9F75050-0E15-4C5B-92B0-66D068882F1F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22" name="21 Altbilgi Yer Tutucusu"/>
          <p:cNvSpPr>
            <a:spLocks noGrp="1"/>
          </p:cNvSpPr>
          <p:nvPr>
            <p:ph type="ftr" sz="quarter" idx="3"/>
          </p:nvPr>
        </p:nvSpPr>
        <p:spPr>
          <a:xfrm>
            <a:off x="3556000" y="6356351"/>
            <a:ext cx="44704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18" name="17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10566400" y="6356351"/>
            <a:ext cx="1016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grpSp>
        <p:nvGrpSpPr>
          <p:cNvPr id="2" name="1 Grup"/>
          <p:cNvGrpSpPr/>
          <p:nvPr/>
        </p:nvGrpSpPr>
        <p:grpSpPr>
          <a:xfrm>
            <a:off x="-25356" y="202408"/>
            <a:ext cx="12240731" cy="649224"/>
            <a:chOff x="-19045" y="216550"/>
            <a:chExt cx="9180548" cy="649224"/>
          </a:xfrm>
        </p:grpSpPr>
        <p:sp>
          <p:nvSpPr>
            <p:cNvPr id="12" name="11 Serbest Form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nstantia"/>
                <a:ea typeface="+mn-ea"/>
                <a:cs typeface="+mn-cs"/>
              </a:endParaRPr>
            </a:p>
          </p:txBody>
        </p:sp>
        <p:sp>
          <p:nvSpPr>
            <p:cNvPr id="13" name="12 Serbest Form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nstantia"/>
                <a:ea typeface="+mn-ea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5432669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7" r:id="rId1"/>
    <p:sldLayoutId id="2147483728" r:id="rId2"/>
    <p:sldLayoutId id="2147483729" r:id="rId3"/>
    <p:sldLayoutId id="2147483730" r:id="rId4"/>
    <p:sldLayoutId id="2147483731" r:id="rId5"/>
    <p:sldLayoutId id="2147483732" r:id="rId6"/>
    <p:sldLayoutId id="2147483733" r:id="rId7"/>
    <p:sldLayoutId id="2147483734" r:id="rId8"/>
    <p:sldLayoutId id="2147483735" r:id="rId9"/>
    <p:sldLayoutId id="2147483736" r:id="rId10"/>
    <p:sldLayoutId id="2147483737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Serbest Form"/>
          <p:cNvSpPr>
            <a:spLocks/>
          </p:cNvSpPr>
          <p:nvPr/>
        </p:nvSpPr>
        <p:spPr bwMode="auto">
          <a:xfrm>
            <a:off x="-12700" y="-7144"/>
            <a:ext cx="1221740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  <p:sp>
        <p:nvSpPr>
          <p:cNvPr id="8" name="7 Serbest Form"/>
          <p:cNvSpPr>
            <a:spLocks/>
          </p:cNvSpPr>
          <p:nvPr/>
        </p:nvSpPr>
        <p:spPr bwMode="auto">
          <a:xfrm>
            <a:off x="5842000" y="-7144"/>
            <a:ext cx="63500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  <p:sp>
        <p:nvSpPr>
          <p:cNvPr id="9" name="8 Başlık Yer Tutucusu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0" name="29 Metin Yer Tutucusu"/>
          <p:cNvSpPr>
            <a:spLocks noGrp="1"/>
          </p:cNvSpPr>
          <p:nvPr>
            <p:ph type="body" idx="1"/>
          </p:nvPr>
        </p:nvSpPr>
        <p:spPr>
          <a:xfrm>
            <a:off x="609600" y="1935480"/>
            <a:ext cx="109728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0" name="9 Veri Yer Tutucusu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D9F75050-0E15-4C5B-92B0-66D068882F1F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22" name="21 Altbilgi Yer Tutucusu"/>
          <p:cNvSpPr>
            <a:spLocks noGrp="1"/>
          </p:cNvSpPr>
          <p:nvPr>
            <p:ph type="ftr" sz="quarter" idx="3"/>
          </p:nvPr>
        </p:nvSpPr>
        <p:spPr>
          <a:xfrm>
            <a:off x="3556000" y="6356351"/>
            <a:ext cx="44704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18" name="17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10566400" y="6356351"/>
            <a:ext cx="1016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grpSp>
        <p:nvGrpSpPr>
          <p:cNvPr id="2" name="1 Grup"/>
          <p:cNvGrpSpPr/>
          <p:nvPr/>
        </p:nvGrpSpPr>
        <p:grpSpPr>
          <a:xfrm>
            <a:off x="-25356" y="202408"/>
            <a:ext cx="12240731" cy="649224"/>
            <a:chOff x="-19045" y="216550"/>
            <a:chExt cx="9180548" cy="649224"/>
          </a:xfrm>
        </p:grpSpPr>
        <p:sp>
          <p:nvSpPr>
            <p:cNvPr id="12" name="11 Serbest Form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nstantia"/>
                <a:ea typeface="+mn-ea"/>
                <a:cs typeface="+mn-cs"/>
              </a:endParaRPr>
            </a:p>
          </p:txBody>
        </p:sp>
        <p:sp>
          <p:nvSpPr>
            <p:cNvPr id="13" name="12 Serbest Form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nstantia"/>
                <a:ea typeface="+mn-ea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7269389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9" r:id="rId1"/>
    <p:sldLayoutId id="2147483740" r:id="rId2"/>
    <p:sldLayoutId id="2147483741" r:id="rId3"/>
    <p:sldLayoutId id="2147483742" r:id="rId4"/>
    <p:sldLayoutId id="2147483743" r:id="rId5"/>
    <p:sldLayoutId id="2147483744" r:id="rId6"/>
    <p:sldLayoutId id="2147483745" r:id="rId7"/>
    <p:sldLayoutId id="2147483746" r:id="rId8"/>
    <p:sldLayoutId id="2147483747" r:id="rId9"/>
    <p:sldLayoutId id="2147483748" r:id="rId10"/>
    <p:sldLayoutId id="2147483749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Serbest Form"/>
          <p:cNvSpPr>
            <a:spLocks/>
          </p:cNvSpPr>
          <p:nvPr/>
        </p:nvSpPr>
        <p:spPr bwMode="auto">
          <a:xfrm>
            <a:off x="-12700" y="-7144"/>
            <a:ext cx="1221740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  <p:sp>
        <p:nvSpPr>
          <p:cNvPr id="8" name="7 Serbest Form"/>
          <p:cNvSpPr>
            <a:spLocks/>
          </p:cNvSpPr>
          <p:nvPr/>
        </p:nvSpPr>
        <p:spPr bwMode="auto">
          <a:xfrm>
            <a:off x="5842000" y="-7144"/>
            <a:ext cx="63500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  <p:sp>
        <p:nvSpPr>
          <p:cNvPr id="9" name="8 Başlık Yer Tutucusu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0" name="29 Metin Yer Tutucusu"/>
          <p:cNvSpPr>
            <a:spLocks noGrp="1"/>
          </p:cNvSpPr>
          <p:nvPr>
            <p:ph type="body" idx="1"/>
          </p:nvPr>
        </p:nvSpPr>
        <p:spPr>
          <a:xfrm>
            <a:off x="609600" y="1935480"/>
            <a:ext cx="109728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0" name="9 Veri Yer Tutucusu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D9F75050-0E15-4C5B-92B0-66D068882F1F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22" name="21 Altbilgi Yer Tutucusu"/>
          <p:cNvSpPr>
            <a:spLocks noGrp="1"/>
          </p:cNvSpPr>
          <p:nvPr>
            <p:ph type="ftr" sz="quarter" idx="3"/>
          </p:nvPr>
        </p:nvSpPr>
        <p:spPr>
          <a:xfrm>
            <a:off x="3556000" y="6356351"/>
            <a:ext cx="44704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18" name="17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10566400" y="6356351"/>
            <a:ext cx="1016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grpSp>
        <p:nvGrpSpPr>
          <p:cNvPr id="2" name="1 Grup"/>
          <p:cNvGrpSpPr/>
          <p:nvPr/>
        </p:nvGrpSpPr>
        <p:grpSpPr>
          <a:xfrm>
            <a:off x="-25356" y="202408"/>
            <a:ext cx="12240731" cy="649224"/>
            <a:chOff x="-19045" y="216550"/>
            <a:chExt cx="9180548" cy="649224"/>
          </a:xfrm>
        </p:grpSpPr>
        <p:sp>
          <p:nvSpPr>
            <p:cNvPr id="12" name="11 Serbest Form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nstantia"/>
                <a:ea typeface="+mn-ea"/>
                <a:cs typeface="+mn-cs"/>
              </a:endParaRPr>
            </a:p>
          </p:txBody>
        </p:sp>
        <p:sp>
          <p:nvSpPr>
            <p:cNvPr id="13" name="12 Serbest Form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nstantia"/>
                <a:ea typeface="+mn-ea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3988848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1" r:id="rId1"/>
    <p:sldLayoutId id="2147483752" r:id="rId2"/>
    <p:sldLayoutId id="2147483753" r:id="rId3"/>
    <p:sldLayoutId id="2147483754" r:id="rId4"/>
    <p:sldLayoutId id="2147483755" r:id="rId5"/>
    <p:sldLayoutId id="2147483756" r:id="rId6"/>
    <p:sldLayoutId id="2147483757" r:id="rId7"/>
    <p:sldLayoutId id="2147483758" r:id="rId8"/>
    <p:sldLayoutId id="2147483759" r:id="rId9"/>
    <p:sldLayoutId id="2147483760" r:id="rId10"/>
    <p:sldLayoutId id="214748376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Serbest Form"/>
          <p:cNvSpPr>
            <a:spLocks/>
          </p:cNvSpPr>
          <p:nvPr/>
        </p:nvSpPr>
        <p:spPr bwMode="auto">
          <a:xfrm>
            <a:off x="-12700" y="-7144"/>
            <a:ext cx="1221740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  <p:sp>
        <p:nvSpPr>
          <p:cNvPr id="8" name="7 Serbest Form"/>
          <p:cNvSpPr>
            <a:spLocks/>
          </p:cNvSpPr>
          <p:nvPr/>
        </p:nvSpPr>
        <p:spPr bwMode="auto">
          <a:xfrm>
            <a:off x="5842000" y="-7144"/>
            <a:ext cx="63500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  <p:sp>
        <p:nvSpPr>
          <p:cNvPr id="9" name="8 Başlık Yer Tutucusu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0" name="29 Metin Yer Tutucusu"/>
          <p:cNvSpPr>
            <a:spLocks noGrp="1"/>
          </p:cNvSpPr>
          <p:nvPr>
            <p:ph type="body" idx="1"/>
          </p:nvPr>
        </p:nvSpPr>
        <p:spPr>
          <a:xfrm>
            <a:off x="609600" y="1935480"/>
            <a:ext cx="109728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0" name="9 Veri Yer Tutucusu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D9F75050-0E15-4C5B-92B0-66D068882F1F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22" name="21 Altbilgi Yer Tutucusu"/>
          <p:cNvSpPr>
            <a:spLocks noGrp="1"/>
          </p:cNvSpPr>
          <p:nvPr>
            <p:ph type="ftr" sz="quarter" idx="3"/>
          </p:nvPr>
        </p:nvSpPr>
        <p:spPr>
          <a:xfrm>
            <a:off x="3556000" y="6356351"/>
            <a:ext cx="44704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18" name="17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10566400" y="6356351"/>
            <a:ext cx="1016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grpSp>
        <p:nvGrpSpPr>
          <p:cNvPr id="2" name="1 Grup"/>
          <p:cNvGrpSpPr/>
          <p:nvPr/>
        </p:nvGrpSpPr>
        <p:grpSpPr>
          <a:xfrm>
            <a:off x="-25356" y="202408"/>
            <a:ext cx="12240731" cy="649224"/>
            <a:chOff x="-19045" y="216550"/>
            <a:chExt cx="9180548" cy="649224"/>
          </a:xfrm>
        </p:grpSpPr>
        <p:sp>
          <p:nvSpPr>
            <p:cNvPr id="12" name="11 Serbest Form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nstantia"/>
                <a:ea typeface="+mn-ea"/>
                <a:cs typeface="+mn-cs"/>
              </a:endParaRPr>
            </a:p>
          </p:txBody>
        </p:sp>
        <p:sp>
          <p:nvSpPr>
            <p:cNvPr id="13" name="12 Serbest Form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nstantia"/>
                <a:ea typeface="+mn-ea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5622347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3" r:id="rId1"/>
    <p:sldLayoutId id="2147483764" r:id="rId2"/>
    <p:sldLayoutId id="2147483765" r:id="rId3"/>
    <p:sldLayoutId id="2147483766" r:id="rId4"/>
    <p:sldLayoutId id="2147483767" r:id="rId5"/>
    <p:sldLayoutId id="2147483768" r:id="rId6"/>
    <p:sldLayoutId id="2147483769" r:id="rId7"/>
    <p:sldLayoutId id="2147483770" r:id="rId8"/>
    <p:sldLayoutId id="2147483771" r:id="rId9"/>
    <p:sldLayoutId id="2147483772" r:id="rId10"/>
    <p:sldLayoutId id="2147483773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Serbest Form"/>
          <p:cNvSpPr>
            <a:spLocks/>
          </p:cNvSpPr>
          <p:nvPr/>
        </p:nvSpPr>
        <p:spPr bwMode="auto">
          <a:xfrm>
            <a:off x="-12700" y="-7144"/>
            <a:ext cx="1221740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  <p:sp>
        <p:nvSpPr>
          <p:cNvPr id="8" name="7 Serbest Form"/>
          <p:cNvSpPr>
            <a:spLocks/>
          </p:cNvSpPr>
          <p:nvPr/>
        </p:nvSpPr>
        <p:spPr bwMode="auto">
          <a:xfrm>
            <a:off x="5842000" y="-7144"/>
            <a:ext cx="63500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  <p:sp>
        <p:nvSpPr>
          <p:cNvPr id="9" name="8 Başlık Yer Tutucusu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0" name="29 Metin Yer Tutucusu"/>
          <p:cNvSpPr>
            <a:spLocks noGrp="1"/>
          </p:cNvSpPr>
          <p:nvPr>
            <p:ph type="body" idx="1"/>
          </p:nvPr>
        </p:nvSpPr>
        <p:spPr>
          <a:xfrm>
            <a:off x="609600" y="1935480"/>
            <a:ext cx="109728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0" name="9 Veri Yer Tutucusu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D9F75050-0E15-4C5B-92B0-66D068882F1F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22" name="21 Altbilgi Yer Tutucusu"/>
          <p:cNvSpPr>
            <a:spLocks noGrp="1"/>
          </p:cNvSpPr>
          <p:nvPr>
            <p:ph type="ftr" sz="quarter" idx="3"/>
          </p:nvPr>
        </p:nvSpPr>
        <p:spPr>
          <a:xfrm>
            <a:off x="3556000" y="6356351"/>
            <a:ext cx="44704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18" name="17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10566400" y="6356351"/>
            <a:ext cx="1016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grpSp>
        <p:nvGrpSpPr>
          <p:cNvPr id="2" name="1 Grup"/>
          <p:cNvGrpSpPr/>
          <p:nvPr/>
        </p:nvGrpSpPr>
        <p:grpSpPr>
          <a:xfrm>
            <a:off x="-25356" y="202408"/>
            <a:ext cx="12240731" cy="649224"/>
            <a:chOff x="-19045" y="216550"/>
            <a:chExt cx="9180548" cy="649224"/>
          </a:xfrm>
        </p:grpSpPr>
        <p:sp>
          <p:nvSpPr>
            <p:cNvPr id="12" name="11 Serbest Form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nstantia"/>
                <a:ea typeface="+mn-ea"/>
                <a:cs typeface="+mn-cs"/>
              </a:endParaRPr>
            </a:p>
          </p:txBody>
        </p:sp>
        <p:sp>
          <p:nvSpPr>
            <p:cNvPr id="13" name="12 Serbest Form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nstantia"/>
                <a:ea typeface="+mn-ea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8982418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5" r:id="rId1"/>
    <p:sldLayoutId id="2147483776" r:id="rId2"/>
    <p:sldLayoutId id="2147483777" r:id="rId3"/>
    <p:sldLayoutId id="2147483778" r:id="rId4"/>
    <p:sldLayoutId id="2147483779" r:id="rId5"/>
    <p:sldLayoutId id="2147483780" r:id="rId6"/>
    <p:sldLayoutId id="2147483781" r:id="rId7"/>
    <p:sldLayoutId id="2147483782" r:id="rId8"/>
    <p:sldLayoutId id="2147483783" r:id="rId9"/>
    <p:sldLayoutId id="2147483784" r:id="rId10"/>
    <p:sldLayoutId id="2147483785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9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tr-TR" dirty="0" smtClean="0"/>
              <a:t>ÜST EKSTREMİTE NORMAL EKLEM HAREKET </a:t>
            </a:r>
            <a:r>
              <a:rPr lang="tr-TR" smtClean="0"/>
              <a:t>AÇIKLIĞININ </a:t>
            </a:r>
            <a:r>
              <a:rPr lang="tr-TR" smtClean="0"/>
              <a:t>DEĞERLENDİRİLMESİ (DEVAMI)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2057400" y="3228536"/>
            <a:ext cx="7854696" cy="2343604"/>
          </a:xfrm>
        </p:spPr>
        <p:txBody>
          <a:bodyPr>
            <a:normAutofit/>
          </a:bodyPr>
          <a:lstStyle/>
          <a:p>
            <a:pPr algn="ctr"/>
            <a:endParaRPr lang="tr-TR" b="1" dirty="0" smtClean="0"/>
          </a:p>
          <a:p>
            <a:pPr algn="ctr"/>
            <a:endParaRPr lang="tr-TR" b="1" dirty="0" smtClean="0"/>
          </a:p>
        </p:txBody>
      </p:sp>
    </p:spTree>
    <p:extLst>
      <p:ext uri="{BB962C8B-B14F-4D97-AF65-F5344CB8AC3E}">
        <p14:creationId xmlns:p14="http://schemas.microsoft.com/office/powerpoint/2010/main" val="18289589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/>
              <a:t>Kaynakça</a:t>
            </a:r>
            <a:endParaRPr lang="tr-TR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tr-TR" dirty="0" smtClean="0"/>
          </a:p>
          <a:p>
            <a:r>
              <a:rPr lang="tr-TR" dirty="0" smtClean="0"/>
              <a:t>  Tedavi Hareketlerinde Temel Değerlendirme Prensipleri ( A. Saadet OTMAN, </a:t>
            </a:r>
            <a:r>
              <a:rPr lang="tr-TR" dirty="0" err="1" smtClean="0"/>
              <a:t>Nezire</a:t>
            </a:r>
            <a:r>
              <a:rPr lang="tr-TR" dirty="0" smtClean="0"/>
              <a:t> KÖSE )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589901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/>
              <a:t>OMUZ</a:t>
            </a:r>
            <a:endParaRPr lang="tr-TR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tr-TR" b="1" dirty="0" err="1" smtClean="0"/>
              <a:t>Fleksiyon</a:t>
            </a:r>
            <a:r>
              <a:rPr lang="tr-TR" b="1" dirty="0" smtClean="0"/>
              <a:t>             :            180</a:t>
            </a:r>
          </a:p>
          <a:p>
            <a:pPr>
              <a:buNone/>
            </a:pPr>
            <a:endParaRPr lang="tr-TR" b="1" dirty="0" smtClean="0"/>
          </a:p>
          <a:p>
            <a:pPr>
              <a:buNone/>
            </a:pPr>
            <a:r>
              <a:rPr lang="tr-TR" b="1" dirty="0" err="1" smtClean="0"/>
              <a:t>Ekstansiyon</a:t>
            </a:r>
            <a:r>
              <a:rPr lang="tr-TR" b="1" dirty="0" smtClean="0"/>
              <a:t>        :             45</a:t>
            </a:r>
          </a:p>
          <a:p>
            <a:pPr>
              <a:buNone/>
            </a:pPr>
            <a:endParaRPr lang="tr-TR" b="1" dirty="0" smtClean="0"/>
          </a:p>
          <a:p>
            <a:pPr>
              <a:buNone/>
            </a:pPr>
            <a:r>
              <a:rPr lang="tr-TR" b="1" dirty="0" err="1" smtClean="0"/>
              <a:t>Abduksiyon</a:t>
            </a:r>
            <a:r>
              <a:rPr lang="tr-TR" b="1" dirty="0" smtClean="0"/>
              <a:t>        :              180</a:t>
            </a:r>
          </a:p>
          <a:p>
            <a:pPr>
              <a:buNone/>
            </a:pPr>
            <a:endParaRPr lang="tr-TR" b="1" dirty="0" smtClean="0"/>
          </a:p>
          <a:p>
            <a:pPr>
              <a:buNone/>
            </a:pPr>
            <a:r>
              <a:rPr lang="tr-TR" b="1" dirty="0" smtClean="0"/>
              <a:t>İç Rotasyon         :             70-90</a:t>
            </a:r>
          </a:p>
          <a:p>
            <a:pPr>
              <a:buNone/>
            </a:pPr>
            <a:endParaRPr lang="tr-TR" b="1" dirty="0" smtClean="0"/>
          </a:p>
          <a:p>
            <a:pPr>
              <a:buNone/>
            </a:pPr>
            <a:r>
              <a:rPr lang="tr-TR" b="1" dirty="0" smtClean="0"/>
              <a:t>Dış Rotasyon      :               90</a:t>
            </a:r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val="22000370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/>
              <a:t>DİRSEK</a:t>
            </a:r>
            <a:endParaRPr lang="tr-TR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tr-TR" dirty="0" smtClean="0"/>
          </a:p>
          <a:p>
            <a:pPr>
              <a:buNone/>
            </a:pPr>
            <a:endParaRPr lang="tr-TR" dirty="0" smtClean="0"/>
          </a:p>
          <a:p>
            <a:pPr>
              <a:buNone/>
            </a:pPr>
            <a:r>
              <a:rPr lang="tr-TR" b="1" dirty="0" err="1" smtClean="0"/>
              <a:t>Fleksiyon</a:t>
            </a:r>
            <a:r>
              <a:rPr lang="tr-TR" b="1" dirty="0" smtClean="0"/>
              <a:t>             :             145</a:t>
            </a:r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val="35371524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/>
              <a:t>ÖNKOL</a:t>
            </a:r>
            <a:endParaRPr lang="tr-TR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tr-TR" dirty="0" smtClean="0"/>
          </a:p>
          <a:p>
            <a:pPr>
              <a:buNone/>
            </a:pPr>
            <a:r>
              <a:rPr lang="tr-TR" b="1" dirty="0" err="1" smtClean="0"/>
              <a:t>Supinasyon</a:t>
            </a:r>
            <a:r>
              <a:rPr lang="tr-TR" b="1" dirty="0" smtClean="0"/>
              <a:t>          :           90</a:t>
            </a:r>
          </a:p>
          <a:p>
            <a:pPr>
              <a:buNone/>
            </a:pPr>
            <a:endParaRPr lang="tr-TR" b="1" dirty="0" smtClean="0"/>
          </a:p>
          <a:p>
            <a:pPr>
              <a:buNone/>
            </a:pPr>
            <a:endParaRPr lang="tr-TR" b="1" dirty="0" smtClean="0"/>
          </a:p>
          <a:p>
            <a:pPr>
              <a:buNone/>
            </a:pPr>
            <a:r>
              <a:rPr lang="tr-TR" b="1" dirty="0" err="1" smtClean="0"/>
              <a:t>Pronasyon</a:t>
            </a:r>
            <a:r>
              <a:rPr lang="tr-TR" b="1" dirty="0" smtClean="0"/>
              <a:t>            :           90</a:t>
            </a:r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val="29943583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/>
              <a:t>EL BİLEĞİ</a:t>
            </a:r>
            <a:endParaRPr lang="tr-TR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tr-TR" b="1" dirty="0" err="1" smtClean="0"/>
              <a:t>Fleksiyon</a:t>
            </a:r>
            <a:r>
              <a:rPr lang="tr-TR" b="1" dirty="0" smtClean="0"/>
              <a:t>                      :             90</a:t>
            </a:r>
          </a:p>
          <a:p>
            <a:pPr>
              <a:buNone/>
            </a:pPr>
            <a:endParaRPr lang="tr-TR" b="1" dirty="0" smtClean="0"/>
          </a:p>
          <a:p>
            <a:pPr>
              <a:buNone/>
            </a:pPr>
            <a:r>
              <a:rPr lang="tr-TR" b="1" dirty="0" err="1" smtClean="0"/>
              <a:t>Ekstansiyon</a:t>
            </a:r>
            <a:r>
              <a:rPr lang="tr-TR" b="1" dirty="0" smtClean="0"/>
              <a:t>                 :              70</a:t>
            </a:r>
          </a:p>
          <a:p>
            <a:pPr>
              <a:buNone/>
            </a:pPr>
            <a:endParaRPr lang="tr-TR" b="1" dirty="0" smtClean="0"/>
          </a:p>
          <a:p>
            <a:pPr>
              <a:buNone/>
            </a:pPr>
            <a:r>
              <a:rPr lang="tr-TR" b="1" dirty="0" err="1" smtClean="0"/>
              <a:t>Radial</a:t>
            </a:r>
            <a:r>
              <a:rPr lang="tr-TR" b="1" dirty="0" smtClean="0"/>
              <a:t> </a:t>
            </a:r>
            <a:r>
              <a:rPr lang="tr-TR" b="1" dirty="0" err="1" smtClean="0"/>
              <a:t>Deviasyon</a:t>
            </a:r>
            <a:r>
              <a:rPr lang="tr-TR" b="1" dirty="0" smtClean="0"/>
              <a:t>       :              20</a:t>
            </a:r>
          </a:p>
          <a:p>
            <a:pPr>
              <a:buNone/>
            </a:pPr>
            <a:endParaRPr lang="tr-TR" b="1" dirty="0" smtClean="0"/>
          </a:p>
          <a:p>
            <a:pPr>
              <a:buNone/>
            </a:pPr>
            <a:r>
              <a:rPr lang="tr-TR" b="1" dirty="0" err="1" smtClean="0"/>
              <a:t>Ulnar</a:t>
            </a:r>
            <a:r>
              <a:rPr lang="tr-TR" b="1" dirty="0" smtClean="0"/>
              <a:t> </a:t>
            </a:r>
            <a:r>
              <a:rPr lang="tr-TR" b="1" dirty="0" err="1" smtClean="0"/>
              <a:t>Deviasyon</a:t>
            </a:r>
            <a:r>
              <a:rPr lang="tr-TR" b="1" dirty="0" smtClean="0"/>
              <a:t>         :             35-45</a:t>
            </a:r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val="29696525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b="1" dirty="0" smtClean="0"/>
              <a:t>BAŞPARMAK (KARPOMETAKARPAL)</a:t>
            </a:r>
            <a:endParaRPr lang="tr-TR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tr-TR" dirty="0" smtClean="0"/>
          </a:p>
          <a:p>
            <a:pPr>
              <a:buNone/>
            </a:pPr>
            <a:r>
              <a:rPr lang="tr-TR" b="1" dirty="0" err="1" smtClean="0"/>
              <a:t>Fleksiyon</a:t>
            </a:r>
            <a:r>
              <a:rPr lang="tr-TR" b="1" dirty="0" smtClean="0"/>
              <a:t>             :                45</a:t>
            </a:r>
          </a:p>
          <a:p>
            <a:pPr>
              <a:buNone/>
            </a:pPr>
            <a:endParaRPr lang="tr-TR" b="1" dirty="0" smtClean="0"/>
          </a:p>
          <a:p>
            <a:pPr>
              <a:buNone/>
            </a:pPr>
            <a:endParaRPr lang="tr-TR" b="1" dirty="0" smtClean="0"/>
          </a:p>
          <a:p>
            <a:pPr>
              <a:buNone/>
            </a:pPr>
            <a:r>
              <a:rPr lang="tr-TR" b="1" dirty="0" err="1" smtClean="0"/>
              <a:t>Abduksiyon</a:t>
            </a:r>
            <a:r>
              <a:rPr lang="tr-TR" b="1" dirty="0" smtClean="0"/>
              <a:t>         :                80</a:t>
            </a:r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val="40604999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/>
              <a:t>BAŞPARMAK ( DİĞER )</a:t>
            </a:r>
            <a:endParaRPr lang="tr-TR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tr-TR" dirty="0" smtClean="0"/>
          </a:p>
          <a:p>
            <a:pPr>
              <a:buNone/>
            </a:pPr>
            <a:r>
              <a:rPr lang="tr-TR" b="1" dirty="0" smtClean="0"/>
              <a:t>MKF  </a:t>
            </a:r>
            <a:r>
              <a:rPr lang="tr-TR" b="1" dirty="0" err="1" smtClean="0"/>
              <a:t>Fleksiyon</a:t>
            </a:r>
            <a:r>
              <a:rPr lang="tr-TR" b="1" dirty="0" smtClean="0"/>
              <a:t>            :               60</a:t>
            </a:r>
          </a:p>
          <a:p>
            <a:pPr>
              <a:buNone/>
            </a:pPr>
            <a:endParaRPr lang="tr-TR" b="1" dirty="0" smtClean="0"/>
          </a:p>
          <a:p>
            <a:pPr>
              <a:buNone/>
            </a:pPr>
            <a:endParaRPr lang="tr-TR" b="1" dirty="0" smtClean="0"/>
          </a:p>
          <a:p>
            <a:pPr>
              <a:buNone/>
            </a:pPr>
            <a:endParaRPr lang="tr-TR" b="1" dirty="0" smtClean="0"/>
          </a:p>
          <a:p>
            <a:pPr>
              <a:buNone/>
            </a:pPr>
            <a:r>
              <a:rPr lang="tr-TR" b="1" dirty="0" smtClean="0"/>
              <a:t>İF  </a:t>
            </a:r>
            <a:r>
              <a:rPr lang="tr-TR" b="1" dirty="0" err="1" smtClean="0"/>
              <a:t>Fleksiyon</a:t>
            </a:r>
            <a:r>
              <a:rPr lang="tr-TR" b="1" dirty="0" smtClean="0"/>
              <a:t>                 :             80-90</a:t>
            </a:r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val="33827310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/>
              <a:t>2-5 PARMAKLAR</a:t>
            </a:r>
            <a:endParaRPr lang="tr-TR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tr-TR" b="1" dirty="0" smtClean="0"/>
              <a:t>MKF  </a:t>
            </a:r>
            <a:r>
              <a:rPr lang="tr-TR" b="1" dirty="0" err="1" smtClean="0"/>
              <a:t>Fleksiyon</a:t>
            </a:r>
            <a:r>
              <a:rPr lang="tr-TR" b="1" dirty="0" smtClean="0"/>
              <a:t>             :              90</a:t>
            </a:r>
          </a:p>
          <a:p>
            <a:pPr>
              <a:buNone/>
            </a:pPr>
            <a:endParaRPr lang="tr-TR" b="1" dirty="0" smtClean="0"/>
          </a:p>
          <a:p>
            <a:pPr>
              <a:buNone/>
            </a:pPr>
            <a:r>
              <a:rPr lang="tr-TR" b="1" dirty="0" smtClean="0"/>
              <a:t>MKF  </a:t>
            </a:r>
            <a:r>
              <a:rPr lang="tr-TR" b="1" dirty="0" err="1" smtClean="0"/>
              <a:t>Ekstansiyon</a:t>
            </a:r>
            <a:r>
              <a:rPr lang="tr-TR" b="1" dirty="0" smtClean="0"/>
              <a:t>        :               25</a:t>
            </a:r>
          </a:p>
          <a:p>
            <a:pPr>
              <a:buNone/>
            </a:pPr>
            <a:endParaRPr lang="tr-TR" b="1" dirty="0" smtClean="0"/>
          </a:p>
          <a:p>
            <a:pPr>
              <a:buNone/>
            </a:pPr>
            <a:r>
              <a:rPr lang="tr-TR" b="1" dirty="0" smtClean="0"/>
              <a:t>MKF  </a:t>
            </a:r>
            <a:r>
              <a:rPr lang="tr-TR" b="1" dirty="0" err="1" smtClean="0"/>
              <a:t>Abduksiyon</a:t>
            </a:r>
            <a:r>
              <a:rPr lang="tr-TR" b="1" dirty="0" smtClean="0"/>
              <a:t>         :               45</a:t>
            </a:r>
          </a:p>
          <a:p>
            <a:pPr>
              <a:buNone/>
            </a:pPr>
            <a:endParaRPr lang="tr-TR" b="1" dirty="0" smtClean="0"/>
          </a:p>
          <a:p>
            <a:pPr>
              <a:buNone/>
            </a:pPr>
            <a:r>
              <a:rPr lang="tr-TR" b="1" dirty="0" smtClean="0"/>
              <a:t>PİF  </a:t>
            </a:r>
            <a:r>
              <a:rPr lang="tr-TR" b="1" dirty="0" err="1" smtClean="0"/>
              <a:t>Fleksiyon</a:t>
            </a:r>
            <a:r>
              <a:rPr lang="tr-TR" b="1" dirty="0" smtClean="0"/>
              <a:t>                :              120</a:t>
            </a:r>
          </a:p>
          <a:p>
            <a:pPr>
              <a:buNone/>
            </a:pPr>
            <a:endParaRPr lang="tr-TR" b="1" dirty="0" smtClean="0"/>
          </a:p>
          <a:p>
            <a:pPr>
              <a:buNone/>
            </a:pPr>
            <a:r>
              <a:rPr lang="tr-TR" b="1" dirty="0" smtClean="0"/>
              <a:t>DİF  </a:t>
            </a:r>
            <a:r>
              <a:rPr lang="tr-TR" b="1" dirty="0" err="1" smtClean="0"/>
              <a:t>Fleksiyon</a:t>
            </a:r>
            <a:r>
              <a:rPr lang="tr-TR" b="1" dirty="0" smtClean="0"/>
              <a:t>               :                70</a:t>
            </a:r>
          </a:p>
          <a:p>
            <a:pPr>
              <a:buNone/>
            </a:pPr>
            <a:endParaRPr lang="tr-TR" b="1" dirty="0" smtClean="0"/>
          </a:p>
          <a:p>
            <a:pPr>
              <a:buNone/>
            </a:pPr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val="31994252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tr-TR" dirty="0"/>
              <a:t> </a:t>
            </a:r>
            <a:r>
              <a:rPr lang="tr-TR" dirty="0" smtClean="0"/>
              <a:t>              </a:t>
            </a:r>
          </a:p>
          <a:p>
            <a:pPr marL="0" indent="0">
              <a:buNone/>
            </a:pPr>
            <a:r>
              <a:rPr lang="tr-TR" dirty="0"/>
              <a:t> </a:t>
            </a:r>
            <a:r>
              <a:rPr lang="tr-TR" dirty="0" smtClean="0"/>
              <a:t>                        </a:t>
            </a:r>
            <a:r>
              <a:rPr lang="tr-TR" b="1" dirty="0" smtClean="0"/>
              <a:t>TEŞEKKÜR </a:t>
            </a:r>
          </a:p>
          <a:p>
            <a:pPr marL="0" indent="0">
              <a:buNone/>
            </a:pPr>
            <a:r>
              <a:rPr lang="tr-TR" b="1" dirty="0"/>
              <a:t> </a:t>
            </a:r>
            <a:r>
              <a:rPr lang="tr-TR" b="1" dirty="0" smtClean="0"/>
              <a:t>                                              EDERİM..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26741284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kış">
  <a:themeElements>
    <a:clrScheme name="Akış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Akış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kış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Akış">
  <a:themeElements>
    <a:clrScheme name="Akış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Akış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kış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2_Akış">
  <a:themeElements>
    <a:clrScheme name="Akış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Akış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kış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3_Akış">
  <a:themeElements>
    <a:clrScheme name="Akış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Akış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kış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4_Akış">
  <a:themeElements>
    <a:clrScheme name="Akış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Akış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kış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5_Akış">
  <a:themeElements>
    <a:clrScheme name="Akış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Akış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kış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6_Akış">
  <a:themeElements>
    <a:clrScheme name="Akış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Akış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kış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8.xml><?xml version="1.0" encoding="utf-8"?>
<a:theme xmlns:a="http://schemas.openxmlformats.org/drawingml/2006/main" name="7_Akış">
  <a:themeElements>
    <a:clrScheme name="Akış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Akış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kış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9.xml><?xml version="1.0" encoding="utf-8"?>
<a:theme xmlns:a="http://schemas.openxmlformats.org/drawingml/2006/main" name="8_Akış">
  <a:themeElements>
    <a:clrScheme name="Akış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Akış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kış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3</TotalTime>
  <Words>121</Words>
  <Application>Microsoft Office PowerPoint</Application>
  <PresentationFormat>Geniş ekran</PresentationFormat>
  <Paragraphs>60</Paragraphs>
  <Slides>10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9</vt:i4>
      </vt:variant>
      <vt:variant>
        <vt:lpstr>Slayt Başlıkları</vt:lpstr>
      </vt:variant>
      <vt:variant>
        <vt:i4>10</vt:i4>
      </vt:variant>
    </vt:vector>
  </HeadingPairs>
  <TitlesOfParts>
    <vt:vector size="22" baseType="lpstr">
      <vt:lpstr>Calibri</vt:lpstr>
      <vt:lpstr>Constantia</vt:lpstr>
      <vt:lpstr>Wingdings 2</vt:lpstr>
      <vt:lpstr>Akış</vt:lpstr>
      <vt:lpstr>1_Akış</vt:lpstr>
      <vt:lpstr>2_Akış</vt:lpstr>
      <vt:lpstr>3_Akış</vt:lpstr>
      <vt:lpstr>4_Akış</vt:lpstr>
      <vt:lpstr>5_Akış</vt:lpstr>
      <vt:lpstr>6_Akış</vt:lpstr>
      <vt:lpstr>7_Akış</vt:lpstr>
      <vt:lpstr>8_Akış</vt:lpstr>
      <vt:lpstr>ÜST EKSTREMİTE NORMAL EKLEM HAREKET AÇIKLIĞININ DEĞERLENDİRİLMESİ (DEVAMI)</vt:lpstr>
      <vt:lpstr>OMUZ</vt:lpstr>
      <vt:lpstr>DİRSEK</vt:lpstr>
      <vt:lpstr>ÖNKOL</vt:lpstr>
      <vt:lpstr>EL BİLEĞİ</vt:lpstr>
      <vt:lpstr>BAŞPARMAK (KARPOMETAKARPAL)</vt:lpstr>
      <vt:lpstr>BAŞPARMAK ( DİĞER )</vt:lpstr>
      <vt:lpstr>2-5 PARMAKLAR</vt:lpstr>
      <vt:lpstr>PowerPoint Sunusu</vt:lpstr>
      <vt:lpstr>Kaynakça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sinan sert</dc:creator>
  <cp:lastModifiedBy>sinan sert</cp:lastModifiedBy>
  <cp:revision>2</cp:revision>
  <dcterms:created xsi:type="dcterms:W3CDTF">2019-07-31T08:25:52Z</dcterms:created>
  <dcterms:modified xsi:type="dcterms:W3CDTF">2019-07-31T08:29:47Z</dcterms:modified>
</cp:coreProperties>
</file>