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4" r:id="rId4"/>
    <p:sldId id="258" r:id="rId5"/>
    <p:sldId id="259" r:id="rId6"/>
    <p:sldId id="260" r:id="rId7"/>
    <p:sldId id="261" r:id="rId8"/>
    <p:sldId id="262"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Yoksulluk ve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a:t>
            </a:r>
            <a:r>
              <a:rPr lang="tr-TR" sz="3200" smtClean="0"/>
              <a:t>Genel değerlendirme</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Yoksulluk, insanlık tarihi kadar kadim olan ve üstesinden gelebilmek için ilkel olsun modern olsun, değişen niteliğine rağmen, tüm toplumların mücadele ettiği bir olgudur. </a:t>
            </a:r>
            <a:endParaRPr lang="tr-TR" sz="2800" dirty="0" smtClean="0"/>
          </a:p>
          <a:p>
            <a:pPr algn="just"/>
            <a:r>
              <a:rPr lang="tr-TR" sz="2800" dirty="0" smtClean="0"/>
              <a:t>Yoksulluk </a:t>
            </a:r>
            <a:r>
              <a:rPr lang="tr-TR" sz="2800" dirty="0"/>
              <a:t>gerek içeriği gerekse sonuçları bakımından “negatif” bir olgu olup; bireyler, toplum ve devlet açısından “risk” faktörü taşımaktadır. Bu nedenle tarih boyunca olduğu gibi günümüzde de gerek devletler gerekse uluslararası örgütler ve sivil toplum kuruluşları çeşitli enstrümanlarla yoksullukla mücadele etmektedir. </a:t>
            </a:r>
          </a:p>
        </p:txBody>
      </p:sp>
    </p:spTree>
    <p:extLst>
      <p:ext uri="{BB962C8B-B14F-4D97-AF65-F5344CB8AC3E}">
        <p14:creationId xmlns:p14="http://schemas.microsoft.com/office/powerpoint/2010/main" val="2254177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Ancak son yıllarda, küreselleşme olgusu ve geleneksel sosyal politikanın temellerinde bulunan “refah devleti” anlayışındaki değişime paralel olarak, özünde bireylerin becerilerinin arttırılmasının ve kişilerin kendi olanaklarının bizzat kendileri tarafından ortaya çıkarılmasının bulunduğu bir yoksullukla mücadele yöntemi benimsenmeye ve uygulanmaya başlanmıştır. </a:t>
            </a:r>
          </a:p>
        </p:txBody>
      </p:sp>
    </p:spTree>
    <p:extLst>
      <p:ext uri="{BB962C8B-B14F-4D97-AF65-F5344CB8AC3E}">
        <p14:creationId xmlns:p14="http://schemas.microsoft.com/office/powerpoint/2010/main" val="3087396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700808"/>
            <a:ext cx="8229600" cy="4456152"/>
          </a:xfrm>
        </p:spPr>
        <p:txBody>
          <a:bodyPr>
            <a:normAutofit lnSpcReduction="10000"/>
          </a:bodyPr>
          <a:lstStyle/>
          <a:p>
            <a:pPr algn="just"/>
            <a:r>
              <a:rPr lang="tr-TR" dirty="0" smtClean="0"/>
              <a:t>SHB111 Yoksulluk ve Sosyal Hizmet dersi kapsamında</a:t>
            </a:r>
          </a:p>
          <a:p>
            <a:pPr marL="0" indent="0" algn="just">
              <a:buNone/>
            </a:pPr>
            <a:endParaRPr lang="tr-TR" dirty="0" smtClean="0"/>
          </a:p>
          <a:p>
            <a:pPr algn="just"/>
            <a:r>
              <a:rPr lang="tr-TR" dirty="0" smtClean="0"/>
              <a:t>Yoksulluğun </a:t>
            </a:r>
            <a:r>
              <a:rPr lang="tr-TR" dirty="0" smtClean="0"/>
              <a:t>tanımı yapılarak kronik yoksulluk ve sübjektif yoksulluk konuları sınıf ortamında tartışılmıştır.</a:t>
            </a:r>
          </a:p>
          <a:p>
            <a:pPr algn="just"/>
            <a:endParaRPr lang="tr-TR" dirty="0" smtClean="0"/>
          </a:p>
          <a:p>
            <a:pPr algn="just"/>
            <a:r>
              <a:rPr lang="tr-TR" dirty="0" smtClean="0"/>
              <a:t>Yoksulluk ve yoksunluk kavramları ele alınarak tartışma ortamı oluşturulmuştur.</a:t>
            </a:r>
          </a:p>
          <a:p>
            <a:pPr algn="just"/>
            <a:endParaRPr lang="tr-TR" dirty="0" smtClean="0"/>
          </a:p>
          <a:p>
            <a:pPr algn="just"/>
            <a:r>
              <a:rPr lang="tr-TR" dirty="0" smtClean="0"/>
              <a:t>Kadınların yaşadığı yoksulluk ve Türkiye’deki durum incelenmiş istatistiklerle kadın yoksulluğu tartışılmıştır.</a:t>
            </a:r>
            <a:endParaRPr lang="tr-TR" dirty="0"/>
          </a:p>
          <a:p>
            <a:pPr algn="just"/>
            <a:endParaRPr lang="tr-TR" dirty="0"/>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smtClean="0"/>
              <a:t>Dünya’da ve Türkiye’de gelir yoksulluğunun boyutları değerlendirilerek istatistiklerle yoksulluk ele alınmaya çalışılmıştır.</a:t>
            </a:r>
          </a:p>
          <a:p>
            <a:pPr algn="just"/>
            <a:endParaRPr lang="tr-TR" dirty="0"/>
          </a:p>
          <a:p>
            <a:pPr algn="just"/>
            <a:r>
              <a:rPr lang="tr-TR" dirty="0" smtClean="0"/>
              <a:t>Sosyal hizmetin yoksullukla bağlantısı ve küresel sosyal hizmetlerle yoksulluk kavramı ele alınmıştır.</a:t>
            </a:r>
          </a:p>
          <a:p>
            <a:pPr algn="just"/>
            <a:endParaRPr lang="tr-TR" dirty="0" smtClean="0"/>
          </a:p>
          <a:p>
            <a:pPr algn="just"/>
            <a:r>
              <a:rPr lang="tr-TR" dirty="0" smtClean="0"/>
              <a:t>Sosyal riskler ve yoksulluk tartışılmıştır.</a:t>
            </a:r>
            <a:endParaRPr lang="tr-TR" dirty="0"/>
          </a:p>
          <a:p>
            <a:pPr algn="just"/>
            <a:endParaRPr lang="tr-TR" dirty="0"/>
          </a:p>
          <a:p>
            <a:pPr algn="just"/>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İnsani yoksulluk ve insani gelişme konuları incelenmiştir.</a:t>
            </a:r>
          </a:p>
          <a:p>
            <a:endParaRPr lang="tr-TR" dirty="0"/>
          </a:p>
          <a:p>
            <a:pPr algn="just"/>
            <a:r>
              <a:rPr lang="tr-TR" dirty="0" smtClean="0"/>
              <a:t>Yoksullukla mücadele stratejileri tartışılarak mikro ve makro stratejilerin içeriği ve kapsamı hakkında bilgilendirme yapılmış konu sosyal hizmet boyutuyla tartışılmıştır.</a:t>
            </a:r>
          </a:p>
          <a:p>
            <a:pPr algn="just"/>
            <a:endParaRPr lang="tr-TR" dirty="0"/>
          </a:p>
          <a:p>
            <a:pPr algn="just"/>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smtClean="0"/>
              <a:t>Sosyal yardım alanı ve yoksulluk konuları ele alınarak yoksulluğa karşı sosyal hizmet ihtiyacı üzerinde durulmuştur.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a:t>Erdoğan, N.  Yoksulluk Halleri: Türkiye'de Kent Yoksulluğunun Toplumsal Görünümleri. İletişim Yayınevi.</a:t>
            </a:r>
          </a:p>
          <a:p>
            <a:r>
              <a:rPr lang="tr-TR" dirty="0"/>
              <a:t>Kutlu, M. Yoksulluk Kitabı. Dergah Yayınları.</a:t>
            </a:r>
          </a:p>
          <a:p>
            <a:r>
              <a:rPr lang="tr-TR" dirty="0"/>
              <a:t>Özdek, Y. 2002. Yoksulluk, Şiddet ve İnsan Hakları. TODAİE.</a:t>
            </a:r>
          </a:p>
          <a:p>
            <a:r>
              <a:rPr lang="tr-TR" dirty="0" err="1"/>
              <a:t>Payne</a:t>
            </a:r>
            <a:r>
              <a:rPr lang="tr-TR" dirty="0"/>
              <a:t>, R.K., 2003. Framework </a:t>
            </a:r>
            <a:r>
              <a:rPr lang="tr-TR" dirty="0" err="1"/>
              <a:t>for</a:t>
            </a:r>
            <a:r>
              <a:rPr lang="tr-TR" dirty="0"/>
              <a:t> </a:t>
            </a:r>
            <a:r>
              <a:rPr lang="tr-TR" dirty="0" err="1"/>
              <a:t>Understanding</a:t>
            </a:r>
            <a:r>
              <a:rPr lang="tr-TR" dirty="0"/>
              <a:t> </a:t>
            </a:r>
            <a:r>
              <a:rPr lang="tr-TR" dirty="0" err="1"/>
              <a:t>Poverty</a:t>
            </a:r>
            <a:r>
              <a:rPr lang="tr-TR" dirty="0"/>
              <a:t>. Aha </a:t>
            </a:r>
            <a:r>
              <a:rPr lang="tr-TR" dirty="0" err="1"/>
              <a:t>Process</a:t>
            </a:r>
            <a:r>
              <a:rPr lang="tr-TR" dirty="0"/>
              <a:t>, </a:t>
            </a:r>
            <a:r>
              <a:rPr lang="tr-TR" dirty="0" err="1"/>
              <a:t>Pub</a:t>
            </a:r>
            <a:r>
              <a:rPr lang="tr-TR" dirty="0"/>
              <a:t>.</a:t>
            </a:r>
          </a:p>
          <a:p>
            <a:r>
              <a:rPr lang="en-US" dirty="0"/>
              <a:t>Reid, P.1999. Professionalization of Poverty: Social Work &amp; the Poor in the Twentieth </a:t>
            </a:r>
            <a:r>
              <a:rPr lang="en-US" dirty="0" err="1"/>
              <a:t>Century.Aldine</a:t>
            </a:r>
            <a:r>
              <a:rPr lang="en-US" dirty="0"/>
              <a:t> Transaction</a:t>
            </a:r>
            <a:endParaRPr lang="tr-TR" dirty="0"/>
          </a:p>
          <a:p>
            <a:endParaRPr lang="tr-TR" dirty="0"/>
          </a:p>
        </p:txBody>
      </p:sp>
    </p:spTree>
    <p:extLst>
      <p:ext uri="{BB962C8B-B14F-4D97-AF65-F5344CB8AC3E}">
        <p14:creationId xmlns:p14="http://schemas.microsoft.com/office/powerpoint/2010/main" val="42230038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12</TotalTime>
  <Words>333</Words>
  <Application>Microsoft Office PowerPoint</Application>
  <PresentationFormat>Ekran Gösterisi (4:3)</PresentationFormat>
  <Paragraphs>30</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10</cp:revision>
  <dcterms:created xsi:type="dcterms:W3CDTF">2017-04-26T08:36:58Z</dcterms:created>
  <dcterms:modified xsi:type="dcterms:W3CDTF">2020-05-02T14:37:26Z</dcterms:modified>
</cp:coreProperties>
</file>