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784975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050" y="-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25138-6C6F-4040-AEC7-2B64AAD0822B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E45ED-3C94-4FA0-AA42-CB2236B2795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3615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FA3D08-6C53-4B54-BC29-B50669F41814}" type="datetimeFigureOut">
              <a:rPr lang="tr-TR" smtClean="0"/>
              <a:pPr/>
              <a:t>04.02.2020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C12B39-A5C2-482E-B9F9-1EEA8B23B1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Sosyal </a:t>
            </a:r>
            <a:r>
              <a:rPr lang="tr-TR" dirty="0" smtClean="0">
                <a:solidFill>
                  <a:schemeClr val="tx1"/>
                </a:solidFill>
                <a:cs typeface="Lucida Sans Unicode" pitchFamily="34" charset="0"/>
              </a:rPr>
              <a:t>Bilimlerde</a:t>
            </a:r>
            <a:r>
              <a:rPr lang="tr-TR" dirty="0" smtClean="0">
                <a:solidFill>
                  <a:schemeClr val="tx1"/>
                </a:solidFill>
              </a:rPr>
              <a:t> Araştırma Yöntemleri-II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32143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Kolay anlaşılabilecek sorular yazma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Odaklı sorular hazırlama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Açık uçlu sorular sorma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Yönlendirmekten kaçınma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Çok boyutlu soru sormaktan kaçınma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Alternatif sorular ve sondalar hazırlama</a:t>
            </a:r>
          </a:p>
          <a:p>
            <a:pPr marL="109728" indent="0"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623392" y="26064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Görüşme soruları hazırlarken dikkat edilmesi gerekenler:</a:t>
            </a:r>
            <a:br>
              <a:rPr lang="tr-TR" sz="3600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 smtClean="0"/>
              <a:t>, Haluk (2006). </a:t>
            </a:r>
            <a:r>
              <a:rPr lang="tr-TR" i="1" dirty="0" smtClean="0"/>
              <a:t>Toplumsal Araştırmalarda Nicel ve Nitel Yöntemlere Giriş.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r>
              <a:rPr lang="tr-TR" dirty="0" smtClean="0"/>
              <a:t>.</a:t>
            </a:r>
          </a:p>
          <a:p>
            <a:r>
              <a:rPr lang="tr-TR" dirty="0" smtClean="0"/>
              <a:t>Yıldırım, Ali ve Şimşek, Hasan (2000). </a:t>
            </a:r>
            <a:r>
              <a:rPr lang="tr-TR" i="1" dirty="0" smtClean="0"/>
              <a:t>Sosyal Bilimlerde Niteliksel Araştırma Yöntemleri.</a:t>
            </a:r>
            <a:r>
              <a:rPr lang="tr-TR" dirty="0" smtClean="0"/>
              <a:t> Ankara: Seçkin.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Çıkış noktası, “insanların ne düşündüğünü öğrenmek istiyorsan onlara sor” ilkesidir. </a:t>
            </a:r>
          </a:p>
          <a:p>
            <a:endParaRPr lang="tr-TR" dirty="0"/>
          </a:p>
          <a:p>
            <a:r>
              <a:rPr lang="tr-TR" dirty="0"/>
              <a:t>“Önceden belirlenmiş ve ciddi bir amaç için yapılan, soru sorma ve yanıtlama tarzına dayalı karşılıklı ve etkileşimli bir iletişim süreci” olarak tanımlanmaktadır. </a:t>
            </a:r>
          </a:p>
          <a:p>
            <a:endParaRPr lang="tr-TR" dirty="0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Görüşme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Patton’a</a:t>
            </a:r>
            <a:r>
              <a:rPr lang="tr-TR" dirty="0" smtClean="0"/>
              <a:t> göre görüşmenin amacı, bir bireyin iç dünyasına girmek ve onun bakış açısını anlamaktır. Görüşme yoluyla deneyimler, tutumlar, düşünceler, niyetler, yorumlar ve zihinsel algılar ve tepkiler gibi gözlenemeyeni anlamaya çalışırız.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dirty="0" smtClean="0"/>
              <a:t>Görüşülenlere göre sınıflama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Düzenlenmemiş görüşmeler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Yanıtlayıcı görüşmeleri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Doğal küme görüşmeleri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Oluşturulmuş küme görüşmeleri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</a:t>
            </a:r>
            <a:endParaRPr lang="tr-T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Araştırmacının tasarımına göre sınıflama</a:t>
            </a:r>
          </a:p>
          <a:p>
            <a:pPr>
              <a:buNone/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i="1" dirty="0" smtClean="0"/>
              <a:t>Biçim bakımından görüşmeler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Yazı temelli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Ses temelli 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tr-TR" i="1" dirty="0" smtClean="0"/>
              <a:t>Süre bakımından görüşmeler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Kısa görüşmeler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tr-TR" dirty="0" smtClean="0"/>
              <a:t>Uzun görüşmeler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 marL="109728" indent="0">
              <a:lnSpc>
                <a:spcPct val="150000"/>
              </a:lnSpc>
              <a:buNone/>
            </a:pPr>
            <a:r>
              <a:rPr lang="tr-TR" i="1" dirty="0" smtClean="0"/>
              <a:t>Yapı bakımından görüşmeler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Yapılandırılmış görüşmeler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Yarı yapılandırılmış görüşmeler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Yapılandırılmamış görüşmeler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Esneklik</a:t>
            </a:r>
            <a:endParaRPr lang="tr-T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Yanıtlanma oranı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Sözel </a:t>
            </a:r>
            <a:r>
              <a:rPr lang="tr-TR" dirty="0"/>
              <a:t>olmayan davranış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Anlık tepki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Ortam </a:t>
            </a:r>
            <a:r>
              <a:rPr lang="tr-TR" dirty="0"/>
              <a:t>üzerinde kontrol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Soruların sırası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Veri kaynağının teyidi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Görüşmenin güçlü yanları: </a:t>
            </a:r>
          </a:p>
        </p:txBody>
      </p:sp>
    </p:spTree>
    <p:extLst>
      <p:ext uri="{BB962C8B-B14F-4D97-AF65-F5344CB8AC3E}">
        <p14:creationId xmlns:p14="http://schemas.microsoft.com/office/powerpoint/2010/main" xmlns="" val="47428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Tamlık</a:t>
            </a:r>
            <a:endParaRPr lang="tr-T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Okuma-yazma engelini aşması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 smtClean="0"/>
              <a:t>Derinlemesine </a:t>
            </a:r>
            <a:r>
              <a:rPr lang="tr-TR" dirty="0"/>
              <a:t>bilgi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Görüşmenin güçlü yanları: </a:t>
            </a:r>
          </a:p>
        </p:txBody>
      </p:sp>
    </p:spTree>
    <p:extLst>
      <p:ext uri="{BB962C8B-B14F-4D97-AF65-F5344CB8AC3E}">
        <p14:creationId xmlns:p14="http://schemas.microsoft.com/office/powerpoint/2010/main" xmlns="" val="257372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Maliyet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Zaman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Görüşmeciden kaynaklanan </a:t>
            </a:r>
            <a:r>
              <a:rPr lang="tr-TR" dirty="0" smtClean="0"/>
              <a:t>yanlılık</a:t>
            </a:r>
            <a:endParaRPr lang="tr-TR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Kayıtlı veya yazılı bilgileri kullanamama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Zaman ayırma güçlüğü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Gizliliğin ortadan kalkması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Soru standardının olmayışı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tr-TR" dirty="0"/>
              <a:t>Bireylere ulaşmada güçlük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Görüşmenin zayıf yanları: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61330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247</Words>
  <Application>Microsoft Office PowerPoint</Application>
  <PresentationFormat>Özel</PresentationFormat>
  <Paragraphs>61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Kalabalık</vt:lpstr>
      <vt:lpstr>Sosyal Bilimlerde Araştırma Yöntemleri-II</vt:lpstr>
      <vt:lpstr> Görüşme </vt:lpstr>
      <vt:lpstr>Görüşme</vt:lpstr>
      <vt:lpstr>Görüşme</vt:lpstr>
      <vt:lpstr>Görüşme</vt:lpstr>
      <vt:lpstr>Görüşme</vt:lpstr>
      <vt:lpstr>Görüşmenin güçlü yanları: </vt:lpstr>
      <vt:lpstr>Görüşmenin güçlü yanları: </vt:lpstr>
      <vt:lpstr>Görüşmenin zayıf yanları:</vt:lpstr>
      <vt:lpstr> Görüşme soruları hazırlarken dikkat edilmesi gerekenler: 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Gözlem</dc:title>
  <dc:creator>mehmet pelivan</dc:creator>
  <cp:lastModifiedBy>CAGLA KUBILAY</cp:lastModifiedBy>
  <cp:revision>47</cp:revision>
  <cp:lastPrinted>2019-05-12T15:54:19Z</cp:lastPrinted>
  <dcterms:created xsi:type="dcterms:W3CDTF">2019-05-12T15:20:32Z</dcterms:created>
  <dcterms:modified xsi:type="dcterms:W3CDTF">2020-02-04T11:48:11Z</dcterms:modified>
</cp:coreProperties>
</file>