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7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>
        <p:scale>
          <a:sx n="123" d="100"/>
          <a:sy n="123" d="100"/>
        </p:scale>
        <p:origin x="-72" y="23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19B6D-BC3C-4F50-926B-7749B74FACA2}" type="datetimeFigureOut">
              <a:rPr lang="tr-TR" smtClean="0"/>
              <a:t>02.07.2018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C04D6-3B06-4505-B380-D58ADD9E1EBA}" type="slidenum">
              <a:rPr lang="tr-TR" smtClean="0"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175244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19B6D-BC3C-4F50-926B-7749B74FACA2}" type="datetimeFigureOut">
              <a:rPr lang="tr-TR" smtClean="0"/>
              <a:t>02.07.2018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C04D6-3B06-4505-B380-D58ADD9E1EB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539749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19B6D-BC3C-4F50-926B-7749B74FACA2}" type="datetimeFigureOut">
              <a:rPr lang="tr-TR" smtClean="0"/>
              <a:t>02.07.2018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C04D6-3B06-4505-B380-D58ADD9E1EB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11651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19B6D-BC3C-4F50-926B-7749B74FACA2}" type="datetimeFigureOut">
              <a:rPr lang="tr-TR" smtClean="0"/>
              <a:t>02.07.2018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C04D6-3B06-4505-B380-D58ADD9E1EB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948531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19B6D-BC3C-4F50-926B-7749B74FACA2}" type="datetimeFigureOut">
              <a:rPr lang="tr-TR" smtClean="0"/>
              <a:t>02.07.2018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C04D6-3B06-4505-B380-D58ADD9E1EBA}" type="slidenum">
              <a:rPr lang="tr-TR" smtClean="0"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702368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19B6D-BC3C-4F50-926B-7749B74FACA2}" type="datetimeFigureOut">
              <a:rPr lang="tr-TR" smtClean="0"/>
              <a:t>02.07.2018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C04D6-3B06-4505-B380-D58ADD9E1EB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768491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19B6D-BC3C-4F50-926B-7749B74FACA2}" type="datetimeFigureOut">
              <a:rPr lang="tr-TR" smtClean="0"/>
              <a:t>02.07.2018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C04D6-3B06-4505-B380-D58ADD9E1EB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39932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19B6D-BC3C-4F50-926B-7749B74FACA2}" type="datetimeFigureOut">
              <a:rPr lang="tr-TR" smtClean="0"/>
              <a:t>02.07.2018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C04D6-3B06-4505-B380-D58ADD9E1EB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339507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19B6D-BC3C-4F50-926B-7749B74FACA2}" type="datetimeFigureOut">
              <a:rPr lang="tr-TR" smtClean="0"/>
              <a:t>02.07.2018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C04D6-3B06-4505-B380-D58ADD9E1EB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087646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BF419B6D-BC3C-4F50-926B-7749B74FACA2}" type="datetimeFigureOut">
              <a:rPr lang="tr-TR" smtClean="0"/>
              <a:t>02.07.2018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C1C04D6-3B06-4505-B380-D58ADD9E1EB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81989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19B6D-BC3C-4F50-926B-7749B74FACA2}" type="datetimeFigureOut">
              <a:rPr lang="tr-TR" smtClean="0"/>
              <a:t>02.07.2018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C04D6-3B06-4505-B380-D58ADD9E1EB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913012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BF419B6D-BC3C-4F50-926B-7749B74FACA2}" type="datetimeFigureOut">
              <a:rPr lang="tr-TR" smtClean="0"/>
              <a:t>02.07.2018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CC1C04D6-3B06-4505-B380-D58ADD9E1EBA}" type="slidenum">
              <a:rPr lang="tr-TR" smtClean="0"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448256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Siyaset Bilimi II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12. Hafta: Çevrecilik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6982504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Çevreciliğin partileşmesi ve kurumsallaşması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lvl="1"/>
            <a:r>
              <a:rPr lang="tr-TR" sz="2600" dirty="0" smtClean="0"/>
              <a:t>Yeşil partiler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Sivil toplum örgütleri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Kent yönetimlerinde etkinlik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Yeşil siyasal taleplerde </a:t>
            </a:r>
            <a:r>
              <a:rPr lang="tr-TR" sz="2600" dirty="0" err="1" smtClean="0"/>
              <a:t>ılımlılaşma</a:t>
            </a:r>
            <a:endParaRPr lang="tr-TR" sz="2600" dirty="0" smtClean="0"/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«anti-parti parti» ve «ne sağda ne solda, önde»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Kurumsallaşmanın getirdiği tabandan kopukluk</a:t>
            </a:r>
            <a:endParaRPr lang="tr-TR" sz="2600" dirty="0"/>
          </a:p>
        </p:txBody>
      </p:sp>
    </p:spTree>
    <p:extLst>
      <p:ext uri="{BB962C8B-B14F-4D97-AF65-F5344CB8AC3E}">
        <p14:creationId xmlns:p14="http://schemas.microsoft.com/office/powerpoint/2010/main" val="79236362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Çevreci </a:t>
            </a:r>
            <a:r>
              <a:rPr lang="tr-TR" smtClean="0"/>
              <a:t>yurttaş bilinci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tr-TR" sz="2600" dirty="0" smtClean="0"/>
              <a:t>Gelecek kuşakları düşünen, doğa için fedakarlık yapan yurttaşlar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Yerel, bölgesel ve ulusal meclislerin forum alanlarına çevrilmesi hedefi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Ekolojik etiği benimsemiş yurttaş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Devrimci dönüşüm yerine evrimci bir iyileşme</a:t>
            </a:r>
          </a:p>
          <a:p>
            <a:pPr lvl="1"/>
            <a:endParaRPr lang="tr-TR" sz="2600" dirty="0"/>
          </a:p>
          <a:p>
            <a:pPr lvl="1"/>
            <a:r>
              <a:rPr lang="tr-TR" sz="2600" smtClean="0"/>
              <a:t>Şiddet karşıtlığı</a:t>
            </a:r>
            <a:endParaRPr lang="tr-TR" sz="2600"/>
          </a:p>
        </p:txBody>
      </p:sp>
    </p:spTree>
    <p:extLst>
      <p:ext uri="{BB962C8B-B14F-4D97-AF65-F5344CB8AC3E}">
        <p14:creationId xmlns:p14="http://schemas.microsoft.com/office/powerpoint/2010/main" val="70042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Kökenler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tr-TR" sz="2600" dirty="0" smtClean="0"/>
              <a:t>Doğa ekonomik ve toplumsal gelişme için sömürülecek bir kaynak mıdır?</a:t>
            </a:r>
          </a:p>
          <a:p>
            <a:pPr lvl="1"/>
            <a:r>
              <a:rPr lang="tr-TR" sz="2600" dirty="0" smtClean="0"/>
              <a:t>Egemen görüş insanı doğaya hakim olması gereken bir varlık olarak görür</a:t>
            </a:r>
          </a:p>
          <a:p>
            <a:pPr lvl="1"/>
            <a:r>
              <a:rPr lang="tr-TR" sz="2600" dirty="0" smtClean="0"/>
              <a:t>Çevrecilik, insan-doğa ilişkilerinin farklı şekilde kurgulanabileceğini iddiası ile doğdu</a:t>
            </a:r>
          </a:p>
          <a:p>
            <a:pPr lvl="1"/>
            <a:r>
              <a:rPr lang="tr-TR" sz="2600" dirty="0" smtClean="0"/>
              <a:t>Çevrecilik (</a:t>
            </a:r>
            <a:r>
              <a:rPr lang="tr-TR" sz="2600" dirty="0" err="1" smtClean="0"/>
              <a:t>ekolojizm</a:t>
            </a:r>
            <a:r>
              <a:rPr lang="tr-TR" sz="2600" dirty="0" smtClean="0"/>
              <a:t>)</a:t>
            </a:r>
          </a:p>
          <a:p>
            <a:pPr lvl="1"/>
            <a:r>
              <a:rPr lang="tr-TR" sz="2600" dirty="0" err="1" smtClean="0"/>
              <a:t>Çevreselcilik</a:t>
            </a:r>
            <a:r>
              <a:rPr lang="tr-TR" sz="2600" dirty="0" smtClean="0"/>
              <a:t> (</a:t>
            </a:r>
            <a:r>
              <a:rPr lang="tr-TR" sz="2600" dirty="0" err="1" smtClean="0"/>
              <a:t>environmentalism</a:t>
            </a:r>
            <a:r>
              <a:rPr lang="tr-TR" sz="2600" dirty="0" smtClean="0"/>
              <a:t>)</a:t>
            </a:r>
            <a:endParaRPr lang="tr-TR" sz="2600" dirty="0"/>
          </a:p>
        </p:txBody>
      </p:sp>
    </p:spTree>
    <p:extLst>
      <p:ext uri="{BB962C8B-B14F-4D97-AF65-F5344CB8AC3E}">
        <p14:creationId xmlns:p14="http://schemas.microsoft.com/office/powerpoint/2010/main" val="24050362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Toplumsal ve düşünsel bağlam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lvl="1"/>
            <a:r>
              <a:rPr lang="tr-TR" sz="2600" dirty="0"/>
              <a:t>1</a:t>
            </a:r>
            <a:r>
              <a:rPr lang="tr-TR" sz="2600" dirty="0" smtClean="0"/>
              <a:t>950’lerle beraber sanayi faaliyetlerinin çevresel sonuçlarına dikkatler çevrildi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68 hareketleri teknolojik rasyonaliteye ve sanayileşmenin etkilerine karşı çıktı, doğaya dönüşü vurguladı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Çevre kirliliği ve doğal kaynakların tükenmesi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İklim sorunları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Yeşil hareketlerin örgütlenmesi ve siyasallaşması</a:t>
            </a:r>
            <a:endParaRPr lang="tr-TR" sz="2600" dirty="0"/>
          </a:p>
        </p:txBody>
      </p:sp>
    </p:spTree>
    <p:extLst>
      <p:ext uri="{BB962C8B-B14F-4D97-AF65-F5344CB8AC3E}">
        <p14:creationId xmlns:p14="http://schemas.microsoft.com/office/powerpoint/2010/main" val="5380075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Endüstriyelizm</a:t>
            </a:r>
            <a:r>
              <a:rPr lang="tr-TR" dirty="0" smtClean="0"/>
              <a:t> eleştirisi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tr-TR" sz="2600" dirty="0" smtClean="0"/>
              <a:t>Sanayiye dayalı kalkınmanın eleştirisi 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Büyüme ve ilerleme uğruna doğanın ve insanın tahrip edilmesi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Sınırları çizilmemiş ve istikrarsız büyümeye itiraz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Genel bir toplumsal bunalım ifadesi olarak </a:t>
            </a:r>
            <a:r>
              <a:rPr lang="tr-TR" sz="2600" dirty="0" err="1" smtClean="0"/>
              <a:t>endüstriyelizm</a:t>
            </a:r>
            <a:endParaRPr lang="tr-TR" sz="2600" dirty="0"/>
          </a:p>
        </p:txBody>
      </p:sp>
    </p:spTree>
    <p:extLst>
      <p:ext uri="{BB962C8B-B14F-4D97-AF65-F5344CB8AC3E}">
        <p14:creationId xmlns:p14="http://schemas.microsoft.com/office/powerpoint/2010/main" val="30164672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İnsan-doğa çelişkisi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lvl="1"/>
            <a:r>
              <a:rPr lang="tr-TR" sz="2600" dirty="0" smtClean="0"/>
              <a:t>Aydınlanma eleştirisi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Ekolojik bozulmanın nedeni, insanın doğayı hakim olunacak bir şey olarak kavramasıdır</a:t>
            </a:r>
          </a:p>
          <a:p>
            <a:pPr lvl="1"/>
            <a:endParaRPr lang="tr-TR" sz="2600" dirty="0" smtClean="0"/>
          </a:p>
          <a:p>
            <a:pPr lvl="1"/>
            <a:r>
              <a:rPr lang="tr-TR" sz="2600" dirty="0" smtClean="0"/>
              <a:t>Doğal bir tür olan insan, doğa üzerinde yıkıcı etkiler yaratmaktadır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Bu bozulmanın kurbanı yine insan olacaktır – siyaset «yaşamsal çıkarlar» temelinde inşa edilmelidir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Kurtuluş arayışları ve yoksul çevreciliği</a:t>
            </a:r>
            <a:endParaRPr lang="tr-TR" sz="2600" dirty="0"/>
          </a:p>
        </p:txBody>
      </p:sp>
    </p:spTree>
    <p:extLst>
      <p:ext uri="{BB962C8B-B14F-4D97-AF65-F5344CB8AC3E}">
        <p14:creationId xmlns:p14="http://schemas.microsoft.com/office/powerpoint/2010/main" val="23984132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Eko-merkezcilik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tr-TR" sz="2600" dirty="0" smtClean="0"/>
              <a:t>Ekolojik sürdürülebilirlik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İnsan merkezli kavrayışa karşı doğa merkezli kavrayış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Doğa insanın bir aracı olarak değil, içkin olarak değerlidir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İnsan ve doğa ilişkisi karşılıklı bağımlılık ilişkisidir</a:t>
            </a:r>
            <a:endParaRPr lang="tr-TR" sz="2600" dirty="0"/>
          </a:p>
        </p:txBody>
      </p:sp>
    </p:spTree>
    <p:extLst>
      <p:ext uri="{BB962C8B-B14F-4D97-AF65-F5344CB8AC3E}">
        <p14:creationId xmlns:p14="http://schemas.microsoft.com/office/powerpoint/2010/main" val="40707223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Büyüme karşıtlığı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lvl="1"/>
            <a:r>
              <a:rPr lang="tr-TR" sz="2600" dirty="0" smtClean="0"/>
              <a:t>Ekonomik büyümenin çevre kirliliği ve doğal kaynaklar gibi sınırları vardır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Hedef üretimin azaltılması olmalıdır – bunun için nüfus da azalmalıdır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Tüketim sektörlerinin küçülmesi ve üretimin niteliksel açıdan büyümesi gerekir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Sürdürülebilir kalkınma vs. çevrecilik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Küçük ölçekli, merkeziyetçi olmayan, topluluğun denetimindeki teknolojiler</a:t>
            </a:r>
            <a:endParaRPr lang="tr-TR" sz="2600" dirty="0"/>
          </a:p>
        </p:txBody>
      </p:sp>
    </p:spTree>
    <p:extLst>
      <p:ext uri="{BB962C8B-B14F-4D97-AF65-F5344CB8AC3E}">
        <p14:creationId xmlns:p14="http://schemas.microsoft.com/office/powerpoint/2010/main" val="13214030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Genişletilmiş demokrasi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lvl="1"/>
            <a:r>
              <a:rPr lang="tr-TR" sz="2600" dirty="0" smtClean="0"/>
              <a:t>Adem-i merkeziyetçi, denetime açık, ayrımcılığı reddeden bir yönetim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Yerellik, kendine yeterlik ve güven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Küresel adalet açısından kaynak transferi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Ekolojik döngülerle uyumlu ölçekte toplumsal örgütlenme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Yerel demokratik siyaset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Ekolojik varlıkları kim savunacak?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Demokratik katılımın önündeki engel nedir?</a:t>
            </a:r>
            <a:r>
              <a:rPr lang="tr-TR" sz="2600" dirty="0" smtClean="0"/>
              <a:t> </a:t>
            </a:r>
            <a:endParaRPr lang="tr-TR" sz="2600" dirty="0"/>
          </a:p>
        </p:txBody>
      </p:sp>
    </p:spTree>
    <p:extLst>
      <p:ext uri="{BB962C8B-B14F-4D97-AF65-F5344CB8AC3E}">
        <p14:creationId xmlns:p14="http://schemas.microsoft.com/office/powerpoint/2010/main" val="243421377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Kuşaklar ve türler arası adalet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tr-TR" sz="2600" dirty="0" smtClean="0"/>
              <a:t>Ekolojik adalet ve toplumsal </a:t>
            </a:r>
            <a:r>
              <a:rPr lang="tr-TR" sz="2600" dirty="0" err="1" smtClean="0"/>
              <a:t>hakçalık</a:t>
            </a:r>
            <a:endParaRPr lang="tr-TR" sz="2600" dirty="0" smtClean="0"/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Sermaye kesimlerinin etkinlikleri daralmalı, yoksul kesimlerin toplumsal ve ekolojik varlıktan pay alması sağlanmalı</a:t>
            </a:r>
          </a:p>
          <a:p>
            <a:pPr lvl="1"/>
            <a:endParaRPr lang="tr-TR" sz="2600" dirty="0" smtClean="0"/>
          </a:p>
          <a:p>
            <a:pPr lvl="1"/>
            <a:r>
              <a:rPr lang="tr-TR" sz="2600" dirty="0" smtClean="0"/>
              <a:t>Gelecek kuşakların üzerine yıkılan ekolojik maliyet dikkate alınmalı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Öbür türlerin ekolojik varlığını sürdürme hakkının savunulması</a:t>
            </a:r>
            <a:endParaRPr lang="tr-TR" sz="2600" dirty="0"/>
          </a:p>
          <a:p>
            <a:pPr lvl="1"/>
            <a:endParaRPr lang="tr-TR" sz="2600" dirty="0"/>
          </a:p>
        </p:txBody>
      </p:sp>
    </p:spTree>
    <p:extLst>
      <p:ext uri="{BB962C8B-B14F-4D97-AF65-F5344CB8AC3E}">
        <p14:creationId xmlns:p14="http://schemas.microsoft.com/office/powerpoint/2010/main" val="2311876015"/>
      </p:ext>
    </p:extLst>
  </p:cSld>
  <p:clrMapOvr>
    <a:masterClrMapping/>
  </p:clrMapOvr>
</p:sld>
</file>

<file path=ppt/theme/theme1.xml><?xml version="1.0" encoding="utf-8"?>
<a:theme xmlns:a="http://schemas.openxmlformats.org/drawingml/2006/main" name="Geçmişe bakış">
  <a:themeElements>
    <a:clrScheme name="Geçmişe bakış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Geçmişe bakış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eçmişe bakış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129</TotalTime>
  <Words>383</Words>
  <Application>Microsoft Office PowerPoint</Application>
  <PresentationFormat>Özel</PresentationFormat>
  <Paragraphs>98</Paragraphs>
  <Slides>11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12" baseType="lpstr">
      <vt:lpstr>Geçmişe bakış</vt:lpstr>
      <vt:lpstr>Siyaset Bilimi II</vt:lpstr>
      <vt:lpstr>Kökenler</vt:lpstr>
      <vt:lpstr>Toplumsal ve düşünsel bağlam</vt:lpstr>
      <vt:lpstr>Endüstriyelizm eleştirisi</vt:lpstr>
      <vt:lpstr>İnsan-doğa çelişkisi</vt:lpstr>
      <vt:lpstr>Eko-merkezcilik</vt:lpstr>
      <vt:lpstr>Büyüme karşıtlığı</vt:lpstr>
      <vt:lpstr>Genişletilmiş demokrasi</vt:lpstr>
      <vt:lpstr>Kuşaklar ve türler arası adalet</vt:lpstr>
      <vt:lpstr>Çevreciliğin partileşmesi ve kurumsallaşması</vt:lpstr>
      <vt:lpstr>Çevreci yurttaş bilinci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Siyaset Bilimi I</dc:title>
  <dc:creator>EZGIKAYA</dc:creator>
  <cp:lastModifiedBy>ismail - [2010]</cp:lastModifiedBy>
  <cp:revision>27</cp:revision>
  <dcterms:created xsi:type="dcterms:W3CDTF">2018-06-19T11:27:11Z</dcterms:created>
  <dcterms:modified xsi:type="dcterms:W3CDTF">2018-07-02T19:06:10Z</dcterms:modified>
</cp:coreProperties>
</file>