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Hafta: Çevrecilik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Çevreciliğin partileşmesi ve kurumsallaşması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Yeşil partiler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Sivil toplum örgütleri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Kent yönetimlerinde etkinlik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Yeşil siyasal taleplerde </a:t>
            </a:r>
            <a:r>
              <a:rPr lang="tr-TR" sz="2600" dirty="0" err="1" smtClean="0"/>
              <a:t>ılımlılaşma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«anti-parti parti» ve «ne sağda ne solda, önde»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Kurumsallaşmanın getirdiği tabandan kopukluk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92363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Çevreci </a:t>
            </a:r>
            <a:r>
              <a:rPr lang="tr-TR" smtClean="0"/>
              <a:t>yurttaş bilinci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Gelecek kuşakları düşünen, doğa için fedakarlık yapan yurttaşlar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Yerel, bölgesel ve ulusal meclislerin forum alanlarına çevrilmesi hedefi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etiği benimsemiş yurttaş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Devrimci dönüşüm yerine evrimci bir iyileşme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Şiddet karşıtlığı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700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Doğa ekonomik ve toplumsal gelişme için sömürülecek bir kaynak mıdır?</a:t>
            </a:r>
          </a:p>
          <a:p>
            <a:pPr lvl="1"/>
            <a:r>
              <a:rPr lang="tr-TR" sz="2600" dirty="0" smtClean="0"/>
              <a:t>Egemen görüş insanı doğaya hakim olması gereken bir varlık olarak görür</a:t>
            </a:r>
          </a:p>
          <a:p>
            <a:pPr lvl="1"/>
            <a:r>
              <a:rPr lang="tr-TR" sz="2600" dirty="0" smtClean="0"/>
              <a:t>Çevrecilik, insan-doğa ilişkilerinin farklı şekilde kurgulanabileceğini iddiası ile doğdu</a:t>
            </a:r>
          </a:p>
          <a:p>
            <a:pPr lvl="1"/>
            <a:r>
              <a:rPr lang="tr-TR" sz="2600" dirty="0" smtClean="0"/>
              <a:t>Çevrecilik (</a:t>
            </a:r>
            <a:r>
              <a:rPr lang="tr-TR" sz="2600" dirty="0" err="1" smtClean="0"/>
              <a:t>ekolojizm</a:t>
            </a:r>
            <a:r>
              <a:rPr lang="tr-TR" sz="2600" dirty="0" smtClean="0"/>
              <a:t>)</a:t>
            </a:r>
          </a:p>
          <a:p>
            <a:pPr lvl="1"/>
            <a:r>
              <a:rPr lang="tr-TR" sz="2600" dirty="0" err="1" smtClean="0"/>
              <a:t>Çevreselcilik</a:t>
            </a:r>
            <a:r>
              <a:rPr lang="tr-TR" sz="2600" dirty="0" smtClean="0"/>
              <a:t> (</a:t>
            </a:r>
            <a:r>
              <a:rPr lang="tr-TR" sz="2600" dirty="0" err="1" smtClean="0"/>
              <a:t>environmentalism</a:t>
            </a:r>
            <a:r>
              <a:rPr lang="tr-TR" sz="2600" dirty="0" smtClean="0"/>
              <a:t>)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0503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ve düşünsel bağlam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/>
              <a:t>1</a:t>
            </a:r>
            <a:r>
              <a:rPr lang="tr-TR" sz="2600" dirty="0" smtClean="0"/>
              <a:t>950’lerle beraber sanayi faaliyetlerinin çevresel sonuçlarına dikkatler çevrildi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68 hareketleri teknolojik rasyonaliteye ve sanayileşmenin etkilerine karşı çıktı, doğaya dönüşü vurguladı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Çevre kirliliği ve doğal kaynakların tükenmesi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İklim sorunları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Yeşil hareketlerin örgütlenmesi ve siyasallaşması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3800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Endüstriyelizm</a:t>
            </a:r>
            <a:r>
              <a:rPr lang="tr-TR" dirty="0" smtClean="0"/>
              <a:t>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Sanayiye dayalı kalkınmanın eleştirisi 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Büyüme ve ilerleme uğruna doğanın ve insanın tahrip edilmesi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Sınırları çizilmemiş ve istikrarsız büyümeye itiraz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Genel bir toplumsal bunalım ifadesi olarak </a:t>
            </a:r>
            <a:r>
              <a:rPr lang="tr-TR" sz="2600" dirty="0" err="1" smtClean="0"/>
              <a:t>endüstriyelizm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1646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İnsan-doğa çelişkisi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Aydınlanma eleştirisi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bozulmanın nedeni, insanın doğayı hakim olunacak bir şey olarak kavramasıdır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Doğal bir tür olan insan, doğa üzerinde yıkıcı etkiler yaratmaktadır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bozulmanın kurbanı yine insan olacaktır – siyaset «yaşamsal çıkarlar» temelinde inşa edilmelidir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Kurtuluş arayışları ve yoksul çevreciliği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9841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Eko-merkezcilik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Ekolojik sürdürülebilirlik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merkezli kavrayışa karşı doğa merkezli kavrayış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Doğa insanın bir aracı olarak değil, içkin olarak değerlidir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ve doğa ilişkisi karşılıklı bağımlılık ilişkisidir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7072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Büyüme karşıtlığı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Ekonomik büyümenin çevre kirliliği ve doğal kaynaklar gibi sınırları vardır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Hedef üretimin azaltılması olmalıdır – bunun için nüfus da azalmalıdır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Tüketim sektörlerinin küçülmesi ve üretimin niteliksel açıdan büyümesi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Sürdürülebilir kalkınma vs. çevrecilik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Küçük ölçekli, merkeziyetçi olmayan, topluluğun denetimindeki teknolojiler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32140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Genişletilmiş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smtClean="0"/>
              <a:t>Adem-i merkeziyetçi, denetime açık, ayrımcılığı reddeden bir yönetim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Yerellik, kendine yeterlik ve güven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Küresel adalet açısından kaynak transferi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döngülerle uyumlu ölçekte toplumsal örgütlenme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Yerel demokratik siyaset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varlıkları kim savunacak?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Demokratik katılımın önündeki engel nedir?</a:t>
            </a:r>
            <a:r>
              <a:rPr lang="tr-TR" sz="2600" dirty="0" smtClean="0"/>
              <a:t>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3421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Kuşaklar ve türler arası adalet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Ekolojik adalet ve toplumsal </a:t>
            </a:r>
            <a:r>
              <a:rPr lang="tr-TR" sz="2600" dirty="0" err="1" smtClean="0"/>
              <a:t>hakçalık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Sermaye kesimlerinin etkinlikleri daralmalı, yoksul kesimlerin toplumsal ve ekolojik varlıktan pay alması sağlanmalı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Gelecek kuşakların üzerine yıkılan ekolojik maliyet dikkate alınmalı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Öbür türlerin ekolojik varlığını sürdürme hakkının savunulması</a:t>
            </a:r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1187601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</TotalTime>
  <Words>383</Words>
  <Application>Microsoft Office PowerPoint</Application>
  <PresentationFormat>Özel</PresentationFormat>
  <Paragraphs>98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Siyaset Bilimi II</vt:lpstr>
      <vt:lpstr>Kökenler</vt:lpstr>
      <vt:lpstr>Toplumsal ve düşünsel bağlam</vt:lpstr>
      <vt:lpstr>Endüstriyelizm eleştirisi</vt:lpstr>
      <vt:lpstr>İnsan-doğa çelişkisi</vt:lpstr>
      <vt:lpstr>Eko-merkezcilik</vt:lpstr>
      <vt:lpstr>Büyüme karşıtlığı</vt:lpstr>
      <vt:lpstr>Genişletilmiş demokrasi</vt:lpstr>
      <vt:lpstr>Kuşaklar ve türler arası adalet</vt:lpstr>
      <vt:lpstr>Çevreciliğin partileşmesi ve kurumsallaşması</vt:lpstr>
      <vt:lpstr>Çevreci yurttaş bilinci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27</cp:revision>
  <dcterms:created xsi:type="dcterms:W3CDTF">2018-06-19T11:27:11Z</dcterms:created>
  <dcterms:modified xsi:type="dcterms:W3CDTF">2018-07-02T19:06:10Z</dcterms:modified>
</cp:coreProperties>
</file>