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D4905C-5DA3-3A46-AA91-D94183FFF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A848E2-F291-DA42-A2D8-A46AC83C0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</p:spTree>
    <p:extLst>
      <p:ext uri="{BB962C8B-B14F-4D97-AF65-F5344CB8AC3E}">
        <p14:creationId xmlns:p14="http://schemas.microsoft.com/office/powerpoint/2010/main" val="368145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a </a:t>
            </a:r>
            <a:r>
              <a:rPr lang="tr-TR" dirty="0" err="1"/>
              <a:t>strict</a:t>
            </a:r>
            <a:r>
              <a:rPr lang="tr-TR" dirty="0"/>
              <a:t> </a:t>
            </a:r>
            <a:r>
              <a:rPr lang="tr-TR" dirty="0" err="1"/>
              <a:t>distiction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 legal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in time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vice</a:t>
            </a:r>
            <a:r>
              <a:rPr lang="tr-TR" dirty="0"/>
              <a:t> </a:t>
            </a:r>
            <a:r>
              <a:rPr lang="tr-TR" dirty="0" err="1"/>
              <a:t>versa</a:t>
            </a:r>
            <a:r>
              <a:rPr lang="tr-TR" dirty="0"/>
              <a:t>, an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legal </a:t>
            </a:r>
            <a:r>
              <a:rPr lang="tr-TR" dirty="0" err="1"/>
              <a:t>rule</a:t>
            </a:r>
            <a:r>
              <a:rPr lang="tr-TR" dirty="0"/>
              <a:t>. 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shouldn’t</a:t>
            </a:r>
            <a:r>
              <a:rPr lang="tr-TR" dirty="0"/>
              <a:t> be </a:t>
            </a:r>
            <a:r>
              <a:rPr lang="tr-TR" dirty="0" err="1"/>
              <a:t>interchangeable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. A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regulated</a:t>
            </a:r>
            <a:r>
              <a:rPr lang="tr-TR" dirty="0"/>
              <a:t> as a legal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be </a:t>
            </a:r>
            <a:r>
              <a:rPr lang="tr-TR" dirty="0" err="1"/>
              <a:t>applyed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legal </a:t>
            </a:r>
            <a:r>
              <a:rPr lang="tr-TR" dirty="0" err="1"/>
              <a:t>authorities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r>
              <a:rPr lang="tr-TR" dirty="0" err="1"/>
              <a:t>dammaging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is </a:t>
            </a:r>
            <a:r>
              <a:rPr lang="tr-TR" dirty="0" err="1"/>
              <a:t>forbidden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25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Law</a:t>
            </a:r>
            <a:r>
              <a:rPr lang="tr-TR" dirty="0"/>
              <a:t>, in </a:t>
            </a:r>
            <a:r>
              <a:rPr lang="tr-TR" dirty="0" err="1"/>
              <a:t>Turkish</a:t>
            </a:r>
            <a:r>
              <a:rPr lang="tr-TR" dirty="0"/>
              <a:t>,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«</a:t>
            </a:r>
            <a:r>
              <a:rPr lang="tr-TR" dirty="0" err="1"/>
              <a:t>rights</a:t>
            </a:r>
            <a:r>
              <a:rPr lang="tr-TR" dirty="0"/>
              <a:t>». </a:t>
            </a:r>
          </a:p>
          <a:p>
            <a:r>
              <a:rPr lang="tr-TR" dirty="0"/>
              <a:t>But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, it is not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definiton</a:t>
            </a:r>
            <a:r>
              <a:rPr lang="tr-TR" dirty="0"/>
              <a:t> of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scholars</a:t>
            </a:r>
            <a:r>
              <a:rPr lang="tr-TR" dirty="0"/>
              <a:t> </a:t>
            </a:r>
            <a:r>
              <a:rPr lang="tr-TR" dirty="0" err="1"/>
              <a:t>discusses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it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depends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of </a:t>
            </a:r>
            <a:r>
              <a:rPr lang="tr-TR" dirty="0" err="1"/>
              <a:t>view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scholar</a:t>
            </a:r>
            <a:r>
              <a:rPr lang="tr-TR" dirty="0"/>
              <a:t>.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consider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,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  <a:p>
            <a:r>
              <a:rPr lang="tr-TR" dirty="0"/>
              <a:t>Beside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definition</a:t>
            </a:r>
            <a:r>
              <a:rPr lang="tr-TR" dirty="0"/>
              <a:t> problem,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meanings</a:t>
            </a:r>
            <a:r>
              <a:rPr lang="tr-TR" dirty="0"/>
              <a:t> of </a:t>
            </a:r>
            <a:r>
              <a:rPr lang="tr-TR" dirty="0" err="1"/>
              <a:t>law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48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sum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entered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force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still</a:t>
            </a:r>
            <a:r>
              <a:rPr lang="tr-TR" dirty="0"/>
              <a:t> in </a:t>
            </a:r>
            <a:r>
              <a:rPr lang="tr-TR" dirty="0" err="1"/>
              <a:t>force</a:t>
            </a:r>
            <a:r>
              <a:rPr lang="tr-TR" dirty="0"/>
              <a:t> in a </a:t>
            </a:r>
            <a:r>
              <a:rPr lang="tr-TR" dirty="0" err="1"/>
              <a:t>country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Constitution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Presidential</a:t>
            </a:r>
            <a:r>
              <a:rPr lang="tr-TR" dirty="0"/>
              <a:t> </a:t>
            </a:r>
            <a:r>
              <a:rPr lang="tr-TR" dirty="0" err="1"/>
              <a:t>decrees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non-written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. </a:t>
            </a:r>
          </a:p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existed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256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macthes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societie’s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at </a:t>
            </a:r>
            <a:r>
              <a:rPr lang="tr-TR" dirty="0" err="1"/>
              <a:t>best</a:t>
            </a:r>
            <a:r>
              <a:rPr lang="tr-TR" dirty="0"/>
              <a:t>.</a:t>
            </a:r>
          </a:p>
          <a:p>
            <a:r>
              <a:rPr lang="tr-TR" dirty="0"/>
              <a:t>Natural </a:t>
            </a:r>
            <a:r>
              <a:rPr lang="tr-TR" dirty="0" err="1"/>
              <a:t>law</a:t>
            </a:r>
            <a:r>
              <a:rPr lang="tr-TR" dirty="0"/>
              <a:t> is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existing</a:t>
            </a:r>
            <a:r>
              <a:rPr lang="tr-TR" dirty="0"/>
              <a:t>. </a:t>
            </a:r>
          </a:p>
          <a:p>
            <a:r>
              <a:rPr lang="tr-TR" dirty="0"/>
              <a:t>As </a:t>
            </a:r>
            <a:r>
              <a:rPr lang="tr-TR" dirty="0" err="1"/>
              <a:t>much</a:t>
            </a:r>
            <a:r>
              <a:rPr lang="tr-TR" dirty="0"/>
              <a:t> as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law’s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closer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2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in a </a:t>
            </a:r>
            <a:r>
              <a:rPr lang="tr-TR" dirty="0" err="1"/>
              <a:t>country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</a:p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non-written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in </a:t>
            </a:r>
            <a:r>
              <a:rPr lang="tr-TR" dirty="0" err="1"/>
              <a:t>enacted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77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law-subjectif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German</a:t>
            </a:r>
            <a:r>
              <a:rPr lang="tr-TR" dirty="0"/>
              <a:t>, </a:t>
            </a:r>
            <a:r>
              <a:rPr lang="tr-TR" dirty="0" err="1"/>
              <a:t>Fraench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Italian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notion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signify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right</a:t>
            </a:r>
            <a:r>
              <a:rPr lang="tr-TR" dirty="0"/>
              <a:t>. </a:t>
            </a:r>
            <a:r>
              <a:rPr lang="tr-TR" dirty="0" err="1"/>
              <a:t>So</a:t>
            </a:r>
            <a:r>
              <a:rPr lang="tr-TR" dirty="0"/>
              <a:t>, in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languages</a:t>
            </a:r>
            <a:r>
              <a:rPr lang="tr-TR" dirty="0"/>
              <a:t>, </a:t>
            </a:r>
            <a:r>
              <a:rPr lang="tr-TR" dirty="0" err="1"/>
              <a:t>law</a:t>
            </a:r>
            <a:r>
              <a:rPr lang="tr-TR" dirty="0"/>
              <a:t> is </a:t>
            </a:r>
            <a:r>
              <a:rPr lang="tr-TR" dirty="0" err="1"/>
              <a:t>objective</a:t>
            </a:r>
            <a:r>
              <a:rPr lang="tr-TR" dirty="0"/>
              <a:t> «</a:t>
            </a:r>
            <a:r>
              <a:rPr lang="tr-TR" dirty="0" err="1"/>
              <a:t>right</a:t>
            </a:r>
            <a:r>
              <a:rPr lang="tr-TR" dirty="0"/>
              <a:t>»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rigjhts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subjective</a:t>
            </a:r>
            <a:r>
              <a:rPr lang="tr-TR" dirty="0"/>
              <a:t> «</a:t>
            </a:r>
            <a:r>
              <a:rPr lang="tr-TR" dirty="0" err="1"/>
              <a:t>rights</a:t>
            </a:r>
            <a:r>
              <a:rPr lang="tr-TR" dirty="0"/>
              <a:t>». 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English,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isn’t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distinction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295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3A6737-CA7E-0B40-80FF-1D1B51F4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A5AD8-0671-7841-BA52-E903A7F2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– </a:t>
            </a:r>
            <a:r>
              <a:rPr lang="tr-TR" dirty="0" err="1"/>
              <a:t>Procedural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:</a:t>
            </a:r>
          </a:p>
          <a:p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regulates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is a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. </a:t>
            </a:r>
          </a:p>
          <a:p>
            <a:r>
              <a:rPr lang="tr-TR" dirty="0" err="1"/>
              <a:t>Procedural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of </a:t>
            </a:r>
            <a:r>
              <a:rPr lang="tr-TR" dirty="0" err="1"/>
              <a:t>ow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be </a:t>
            </a:r>
            <a:r>
              <a:rPr lang="tr-TR" dirty="0" err="1"/>
              <a:t>gained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how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performed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shows</a:t>
            </a:r>
            <a:r>
              <a:rPr lang="tr-TR" dirty="0"/>
              <a:t> how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judicial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/>
              <a:t> be.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76572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55</TotalTime>
  <Words>493</Words>
  <Application>Microsoft Macintosh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  <vt:lpstr>Rules of the Social Order II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33</cp:revision>
  <dcterms:created xsi:type="dcterms:W3CDTF">2020-11-21T11:47:03Z</dcterms:created>
  <dcterms:modified xsi:type="dcterms:W3CDTF">2020-11-23T07:56:24Z</dcterms:modified>
</cp:coreProperties>
</file>