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25" r:id="rId2"/>
    <p:sldId id="352" r:id="rId3"/>
    <p:sldId id="326" r:id="rId4"/>
    <p:sldId id="327" r:id="rId5"/>
    <p:sldId id="328" r:id="rId6"/>
    <p:sldId id="353"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7876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4562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4333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7401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50804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877734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78566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2368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26501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15294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84070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6527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552773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42444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101117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986637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37321824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9" y="624110"/>
            <a:ext cx="7130752" cy="788666"/>
          </a:xfrm>
        </p:spPr>
        <p:txBody>
          <a:bodyPr>
            <a:normAutofit fontScale="90000"/>
          </a:bodyPr>
          <a:lstStyle/>
          <a:p>
            <a:r>
              <a:rPr lang="tr-TR" dirty="0" smtClean="0">
                <a:latin typeface="Cambria" panose="02040503050406030204" pitchFamily="18" charset="0"/>
              </a:rPr>
              <a:t> Katalogda Kısaltmalar ve Kodlamalar </a:t>
            </a:r>
            <a:endParaRPr lang="tr-TR" dirty="0">
              <a:latin typeface="Cambria" panose="02040503050406030204" pitchFamily="18" charset="0"/>
            </a:endParaRPr>
          </a:p>
        </p:txBody>
      </p:sp>
      <p:sp>
        <p:nvSpPr>
          <p:cNvPr id="3" name="2 İçerik Yer Tutucusu"/>
          <p:cNvSpPr>
            <a:spLocks noGrp="1"/>
          </p:cNvSpPr>
          <p:nvPr>
            <p:ph idx="1"/>
          </p:nvPr>
        </p:nvSpPr>
        <p:spPr>
          <a:xfrm>
            <a:off x="899593" y="2133600"/>
            <a:ext cx="7634808" cy="3777622"/>
          </a:xfrm>
        </p:spPr>
        <p:txBody>
          <a:bodyPr>
            <a:normAutofit/>
          </a:bodyPr>
          <a:lstStyle/>
          <a:p>
            <a:r>
              <a:rPr lang="tr-TR" dirty="0" smtClean="0">
                <a:latin typeface="Cambria" panose="02040503050406030204" pitchFamily="18" charset="0"/>
              </a:rPr>
              <a:t>Acenteler daha çok yabancı müşterilerle çalıştıkları için kataloglar da yabancı dilde basılmaktadır. Almanya‟dan çok turist geldiğinden acenteler tur operatörlerine katalogları Almanca olarak hazırlatmakta ve kısaltmalar da o ülkenin diline göre yapılmaktadır. </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3" y="2133600"/>
            <a:ext cx="7634808" cy="3777622"/>
          </a:xfrm>
        </p:spPr>
        <p:txBody>
          <a:bodyPr/>
          <a:lstStyle/>
          <a:p>
            <a:r>
              <a:rPr lang="tr-TR" dirty="0" smtClean="0">
                <a:latin typeface="Cambria" panose="02040503050406030204" pitchFamily="18" charset="0"/>
              </a:rPr>
              <a:t> Her otelin ayrıca uluslararası bilgisayar sisteminde kullanılan kodu bulunmakta ve bu koda göre işlem yapılmaktadır. Örneğin; ABC oteli için kullanılan bilgisayar sistemindeki kod devamlı AANSECK‟tir.</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916832"/>
            <a:ext cx="8452048" cy="4163293"/>
          </a:xfrm>
        </p:spPr>
        <p:txBody>
          <a:bodyPr>
            <a:normAutofit/>
          </a:bodyPr>
          <a:lstStyle/>
          <a:p>
            <a:r>
              <a:rPr lang="tr-TR" dirty="0" smtClean="0">
                <a:latin typeface="Cambria" panose="02040503050406030204" pitchFamily="18" charset="0"/>
              </a:rPr>
              <a:t>Kataloglarda; otellerin özellikleri, fiyatlamanın nasıl yapıldığına dair bilgiler bulunur. Bunlar kısaltmalar kullanılarak tablolar halinde gösterilmiştir. Yine aynı şekilde uçuş tabelası kodlarla belirtilmiştir. Hava alanı farkı, uçak şirketi, havaalanı güvenlik ücreti kısaltma yapılarak kataloglarda gösterilmiştir.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304800" y="2132856"/>
            <a:ext cx="8686800" cy="3947269"/>
          </a:xfrm>
        </p:spPr>
        <p:txBody>
          <a:bodyPr>
            <a:normAutofit/>
          </a:bodyPr>
          <a:lstStyle/>
          <a:p>
            <a:pPr lvl="1"/>
            <a:r>
              <a:rPr lang="tr-TR" sz="3200" dirty="0" smtClean="0">
                <a:latin typeface="Cambria" panose="02040503050406030204" pitchFamily="18" charset="0"/>
              </a:rPr>
              <a:t>Not: Kısaltma ve kodlamalar, gelişen teknoloji ile otellerin özelliklerinin gelişmesiyle yeni kodlama ve kısaltmalar günün şartlarına uygun olarak öğrenciye araştırma konusu olarak verilecektir. </a:t>
            </a:r>
            <a:endParaRPr lang="tr-TR" sz="3200"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1" y="624110"/>
            <a:ext cx="7202760" cy="716658"/>
          </a:xfrm>
        </p:spPr>
        <p:txBody>
          <a:bodyPr/>
          <a:lstStyle/>
          <a:p>
            <a:r>
              <a:rPr lang="tr-TR" dirty="0" smtClean="0"/>
              <a:t> </a:t>
            </a:r>
            <a:r>
              <a:rPr lang="tr-TR" dirty="0" smtClean="0">
                <a:latin typeface="Cambria" panose="02040503050406030204" pitchFamily="18" charset="0"/>
              </a:rPr>
              <a:t>Katalog Fiyatlarını Okuma </a:t>
            </a:r>
            <a:endParaRPr lang="tr-TR" dirty="0">
              <a:latin typeface="Cambria" panose="02040503050406030204" pitchFamily="18" charset="0"/>
            </a:endParaRPr>
          </a:p>
        </p:txBody>
      </p:sp>
      <p:sp>
        <p:nvSpPr>
          <p:cNvPr id="3" name="2 İçerik Yer Tutucusu"/>
          <p:cNvSpPr>
            <a:spLocks noGrp="1"/>
          </p:cNvSpPr>
          <p:nvPr>
            <p:ph idx="1"/>
          </p:nvPr>
        </p:nvSpPr>
        <p:spPr>
          <a:xfrm>
            <a:off x="827585" y="2420888"/>
            <a:ext cx="7706816" cy="1872208"/>
          </a:xfrm>
        </p:spPr>
        <p:txBody>
          <a:bodyPr/>
          <a:lstStyle/>
          <a:p>
            <a:r>
              <a:rPr lang="tr-TR" dirty="0" smtClean="0">
                <a:latin typeface="Cambria" panose="02040503050406030204" pitchFamily="18" charset="0"/>
              </a:rPr>
              <a:t>Tur operatörleri tarafından gerekli görüşmelerin otelci ile yapılıp ücret konularının belirlenmesi ve katalogun hazırlanması ve fiyatların katalogda okunması biraz karışık durumdur.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5" y="2133600"/>
            <a:ext cx="7706816"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TotalTime>
  <Words>172</Words>
  <Application>Microsoft Office PowerPoint</Application>
  <PresentationFormat>Ekran Gösterisi (4:3)</PresentationFormat>
  <Paragraphs>11</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Cambria</vt:lpstr>
      <vt:lpstr>Century Gothic</vt:lpstr>
      <vt:lpstr>Wingdings 3</vt:lpstr>
      <vt:lpstr>Duman</vt:lpstr>
      <vt:lpstr> Katalogda Kısaltmalar ve Kodlamalar </vt:lpstr>
      <vt:lpstr>PowerPoint Sunusu</vt:lpstr>
      <vt:lpstr>PowerPoint Sunusu</vt:lpstr>
      <vt:lpstr>PowerPoint Sunusu</vt:lpstr>
      <vt:lpstr> Katalog Fiyatlarını Okuma </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2019-03-15T12:00:21Z</dcterms:modified>
</cp:coreProperties>
</file>