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1"/>
  </p:notesMasterIdLst>
  <p:sldIdLst>
    <p:sldId id="256" r:id="rId2"/>
    <p:sldId id="293" r:id="rId3"/>
    <p:sldId id="294" r:id="rId4"/>
    <p:sldId id="295" r:id="rId5"/>
    <p:sldId id="307" r:id="rId6"/>
    <p:sldId id="308" r:id="rId7"/>
    <p:sldId id="296" r:id="rId8"/>
    <p:sldId id="297" r:id="rId9"/>
    <p:sldId id="270" r:id="rId10"/>
    <p:sldId id="269" r:id="rId11"/>
    <p:sldId id="271" r:id="rId12"/>
    <p:sldId id="272" r:id="rId13"/>
    <p:sldId id="298" r:id="rId14"/>
    <p:sldId id="299" r:id="rId15"/>
    <p:sldId id="300" r:id="rId16"/>
    <p:sldId id="261" r:id="rId17"/>
    <p:sldId id="264" r:id="rId18"/>
    <p:sldId id="301" r:id="rId19"/>
    <p:sldId id="302" r:id="rId20"/>
    <p:sldId id="303" r:id="rId21"/>
    <p:sldId id="304" r:id="rId22"/>
    <p:sldId id="265" r:id="rId23"/>
    <p:sldId id="266" r:id="rId24"/>
    <p:sldId id="267" r:id="rId25"/>
    <p:sldId id="268" r:id="rId26"/>
    <p:sldId id="305" r:id="rId27"/>
    <p:sldId id="309" r:id="rId28"/>
    <p:sldId id="273" r:id="rId29"/>
    <p:sldId id="306" r:id="rId30"/>
  </p:sldIdLst>
  <p:sldSz cx="9144000" cy="6858000" type="screen4x3"/>
  <p:notesSz cx="6856413" cy="97139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320" y="-108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tr-T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4813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E20AB7-E824-4C86-AAEC-5AAA3C49DC6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8791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38ED56-796A-499E-9DB6-3022237702C2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22B39-F397-456A-9ED4-2909EFD7FD9B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237E-2409-4284-9BEF-0B4EA9D90EF6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71B-464E-456B-BA5D-6034D3E49C5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73C0-25A6-4969-B01A-C93655DB5136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9A80-B5A5-4DB7-B5DE-13BA143F79DD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B055-30A6-41BC-AB46-8151D42F3D5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972-4685-4E7E-9048-6EA347B6139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64FD-7908-438D-A0D0-A6B9C227796F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DFD-E9EA-4D7A-810F-03091713A60F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D75-B100-445F-B64C-34362E94CBA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C565-7E6C-497F-969C-F5F15626FA5F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E75C-13C7-4DE5-BE1D-BB1BDB11B52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C89-FF74-401B-9CEE-EADACB10135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D68B-E900-45C4-BC51-EF5154D722C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4C16-564A-42C0-8698-618C1E7F2AB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4EAA-96A1-41CC-8488-2A48FBE412E6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6ED2-3A85-4269-BA43-E9C17642F897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D507-2E18-4B98-8A95-F0BCD8E1BE6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071E-BA03-46C1-BA09-4EDD6C9D99A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48E-033E-4A64-BEAA-F7107CFD580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F6E5-F653-4F0A-9C6C-EB2D5D87ED99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697B-F0C8-4E9D-AF09-1889678C030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20A04-D405-4C4D-98F8-20D5CB9ED693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0EF96AE-9319-486D-9519-AFAB6D557AA8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6F6845E-F2AB-40E1-9808-8449B35F6BCB}" type="datetime1">
              <a:rPr lang="tr-TR" altLang="tr-TR" smtClean="0"/>
              <a:t>17.10.2018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ut_sugarcan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292725" y="260350"/>
            <a:ext cx="2733675" cy="1231900"/>
          </a:xfrm>
        </p:spPr>
        <p:txBody>
          <a:bodyPr>
            <a:normAutofit fontScale="90000"/>
          </a:bodyPr>
          <a:lstStyle/>
          <a:p>
            <a:r>
              <a:rPr lang="tr-TR" altLang="tr-TR" b="1">
                <a:solidFill>
                  <a:schemeClr val="hlink"/>
                </a:solidFill>
              </a:rPr>
              <a:t>BÖLÜM 4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4287838" y="1268413"/>
            <a:ext cx="4856162" cy="982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/>
              <a:t>ŞEKER VE NİŞASTA ENDÜSTRİLERİ</a:t>
            </a:r>
          </a:p>
        </p:txBody>
      </p:sp>
      <p:pic>
        <p:nvPicPr>
          <p:cNvPr id="2053" name="Picture 5" descr="Sugarcane cut">
            <a:hlinkClick r:id="rId3" tooltip="Sugarcane cut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28797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662463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068638" y="379413"/>
            <a:ext cx="3349625" cy="250825"/>
          </a:xfrm>
        </p:spPr>
        <p:txBody>
          <a:bodyPr/>
          <a:lstStyle/>
          <a:p>
            <a:pPr algn="l"/>
            <a:r>
              <a:rPr lang="tr-TR" altLang="tr-TR" sz="2000" b="1">
                <a:solidFill>
                  <a:srgbClr val="009900"/>
                </a:solidFill>
              </a:rPr>
              <a:t>Dünya nişasta ihtiyacı</a:t>
            </a:r>
          </a:p>
        </p:txBody>
      </p:sp>
      <p:sp>
        <p:nvSpPr>
          <p:cNvPr id="4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FFEA-821D-4421-B680-B2FF877D539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698A-BA20-465F-8DEB-520B806D4778}" type="slidenum">
              <a:rPr lang="tr-TR" altLang="tr-TR"/>
              <a:pPr/>
              <a:t>10</a:t>
            </a:fld>
            <a:endParaRPr lang="tr-TR" altLang="tr-TR"/>
          </a:p>
        </p:txBody>
      </p:sp>
      <p:pic>
        <p:nvPicPr>
          <p:cNvPr id="43013" name="Picture 5" descr="FOD03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6913562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0E7F-BF44-4AC9-8FE6-8A70B627BA9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54D-449B-41B9-AEDB-384A5308AB27}" type="slidenum">
              <a:rPr lang="tr-TR" altLang="tr-TR"/>
              <a:pPr/>
              <a:t>11</a:t>
            </a:fld>
            <a:endParaRPr lang="tr-TR" altLang="tr-TR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6D02-DAA1-4434-B02B-F30C6202712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826C-A382-4623-A8D2-04159617A9EB}" type="slidenum">
              <a:rPr lang="tr-TR" altLang="tr-TR"/>
              <a:pPr/>
              <a:t>12</a:t>
            </a:fld>
            <a:endParaRPr lang="tr-TR" altLang="tr-TR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63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13D-66B7-4115-80F8-1EF23A4874C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F10B-9D9D-4F0A-88F5-33E89CABC6AF}" type="slidenum">
              <a:rPr lang="tr-TR" altLang="tr-TR"/>
              <a:pPr/>
              <a:t>13</a:t>
            </a:fld>
            <a:endParaRPr lang="tr-TR" altLang="tr-TR"/>
          </a:p>
        </p:txBody>
      </p:sp>
      <p:pic>
        <p:nvPicPr>
          <p:cNvPr id="73732" name="Picture 4" descr="47EE9246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767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CE5A-FDD4-494E-8E61-EE11FCDD444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87AC-174C-438C-AFF2-ED93DC4989ED}" type="slidenum">
              <a:rPr lang="tr-TR" altLang="tr-TR"/>
              <a:pPr/>
              <a:t>14</a:t>
            </a:fld>
            <a:endParaRPr lang="tr-TR" altLang="tr-TR"/>
          </a:p>
        </p:txBody>
      </p:sp>
      <p:pic>
        <p:nvPicPr>
          <p:cNvPr id="74756" name="Picture 4" descr="FE3B518F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6022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C3B8-1688-4490-9288-7D21F3928F9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2DA0-9C3D-4356-8282-E94A412354BC}" type="slidenum">
              <a:rPr lang="tr-TR" altLang="tr-TR"/>
              <a:pPr/>
              <a:t>15</a:t>
            </a:fld>
            <a:endParaRPr lang="tr-TR" altLang="tr-TR"/>
          </a:p>
        </p:txBody>
      </p:sp>
      <p:pic>
        <p:nvPicPr>
          <p:cNvPr id="75780" name="Picture 4" descr="82791E44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49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1D-4E9A-439E-BF97-BDB71700AE7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1EA-3C04-44A6-B7CA-C8DA3B0D753D}" type="slidenum">
              <a:rPr lang="tr-TR" altLang="tr-TR"/>
              <a:pPr/>
              <a:t>16</a:t>
            </a:fld>
            <a:endParaRPr lang="tr-TR" altLang="tr-TR"/>
          </a:p>
        </p:txBody>
      </p:sp>
      <p:pic>
        <p:nvPicPr>
          <p:cNvPr id="11270" name="Picture 6" descr="F25F33E9"/>
          <p:cNvPicPr>
            <a:picLocks noChangeAspect="1" noChangeArrowheads="1"/>
          </p:cNvPicPr>
          <p:nvPr/>
        </p:nvPicPr>
        <p:blipFill>
          <a:blip r:embed="rId3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6238"/>
            <a:ext cx="85852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/>
            <a:r>
              <a:rPr lang="tr-TR" altLang="tr-TR" sz="2000" b="1">
                <a:solidFill>
                  <a:schemeClr val="accent2"/>
                </a:solidFill>
              </a:rPr>
              <a:t>Degerminator</a:t>
            </a:r>
            <a:r>
              <a:rPr lang="tr-TR" altLang="tr-TR" sz="2000"/>
              <a:t>: </a:t>
            </a:r>
            <a:r>
              <a:rPr lang="tr-TR" altLang="tr-TR" sz="2000">
                <a:solidFill>
                  <a:srgbClr val="009900"/>
                </a:solidFill>
              </a:rPr>
              <a:t>Mısırın çekirdek ve en dış kabuğunun (zarının) ayrılarak mısır özünün elde edilmesi işlemini gerçekleştiren cihaz.</a:t>
            </a:r>
          </a:p>
        </p:txBody>
      </p:sp>
      <p:sp>
        <p:nvSpPr>
          <p:cNvPr id="4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5C4E-D89D-4E6A-A748-16A95CDAD6B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8FB0-3AE0-4735-9BED-3235A01A18F4}" type="slidenum">
              <a:rPr lang="tr-TR" altLang="tr-TR"/>
              <a:pPr/>
              <a:t>17</a:t>
            </a:fld>
            <a:endParaRPr lang="tr-TR" altLang="tr-TR"/>
          </a:p>
        </p:txBody>
      </p:sp>
      <p:pic>
        <p:nvPicPr>
          <p:cNvPr id="34821" name="Picture 5" descr="Drum Degermin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669766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4E2-595B-4C32-BDF9-08A11E0737B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08FA-4B9C-4BD5-83A1-396E95A1135B}" type="slidenum">
              <a:rPr lang="tr-TR" altLang="tr-TR"/>
              <a:pPr/>
              <a:t>18</a:t>
            </a:fld>
            <a:endParaRPr lang="tr-TR" altLang="tr-TR"/>
          </a:p>
        </p:txBody>
      </p:sp>
      <p:pic>
        <p:nvPicPr>
          <p:cNvPr id="76804" name="Picture 4" descr="D6D9A17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0"/>
            <a:ext cx="6270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031C-FEA3-4A72-B611-872E8417429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6F34-CB96-488B-AE86-DBB286CA4BA3}" type="slidenum">
              <a:rPr lang="tr-TR" altLang="tr-TR"/>
              <a:pPr/>
              <a:t>19</a:t>
            </a:fld>
            <a:endParaRPr lang="tr-TR" altLang="tr-TR"/>
          </a:p>
        </p:txBody>
      </p:sp>
      <p:pic>
        <p:nvPicPr>
          <p:cNvPr id="77828" name="Picture 4" descr="63CED0F2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0"/>
            <a:ext cx="593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9B6-65F1-4B1F-80FB-48C374159ED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36E9-6A12-4FBB-B683-BA9F14E0064B}" type="slidenum">
              <a:rPr lang="tr-TR" altLang="tr-TR"/>
              <a:pPr/>
              <a:t>2</a:t>
            </a:fld>
            <a:endParaRPr lang="tr-TR" altLang="tr-TR"/>
          </a:p>
        </p:txBody>
      </p:sp>
      <p:pic>
        <p:nvPicPr>
          <p:cNvPr id="68612" name="Picture 4" descr="DD22E87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12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CD9B-ECC3-41AF-87D6-73D6B67FE5DF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BDCA-500B-4630-81E3-EDB4095C67AB}" type="slidenum">
              <a:rPr lang="tr-TR" altLang="tr-TR"/>
              <a:pPr/>
              <a:t>20</a:t>
            </a:fld>
            <a:endParaRPr lang="tr-TR" altLang="tr-TR"/>
          </a:p>
        </p:txBody>
      </p:sp>
      <p:pic>
        <p:nvPicPr>
          <p:cNvPr id="78852" name="Picture 4" descr="E063084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0"/>
            <a:ext cx="5965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0DB3-B987-4363-97B1-F8C3F09402A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BDEC-5B51-4A77-922E-4726E11AFE1A}" type="slidenum">
              <a:rPr lang="tr-TR" altLang="tr-TR"/>
              <a:pPr/>
              <a:t>21</a:t>
            </a:fld>
            <a:endParaRPr lang="tr-TR" altLang="tr-TR"/>
          </a:p>
        </p:txBody>
      </p:sp>
      <p:pic>
        <p:nvPicPr>
          <p:cNvPr id="79876" name="Picture 4" descr="A9A84DD0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0"/>
            <a:ext cx="6065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0825-CC50-4D31-9B07-6F7BCB93DCC6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32C7-2C47-48E8-BB1B-654A61161D45}" type="slidenum">
              <a:rPr lang="tr-TR" altLang="tr-TR"/>
              <a:pPr/>
              <a:t>22</a:t>
            </a:fld>
            <a:endParaRPr lang="tr-TR" altLang="tr-TR"/>
          </a:p>
        </p:txBody>
      </p:sp>
      <p:pic>
        <p:nvPicPr>
          <p:cNvPr id="36868" name="Picture 4" descr="amylos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343775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212975" y="6126163"/>
            <a:ext cx="5281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tr-TR" altLang="tr-TR" sz="2000">
                <a:solidFill>
                  <a:srgbClr val="009900"/>
                </a:solidFill>
              </a:rPr>
              <a:t>Representative partial structure of </a:t>
            </a:r>
            <a:r>
              <a:rPr lang="tr-TR" altLang="tr-TR" sz="2400" b="1" i="1">
                <a:solidFill>
                  <a:schemeClr val="accent2"/>
                </a:solidFill>
              </a:rPr>
              <a:t>amylose</a:t>
            </a:r>
            <a:br>
              <a:rPr lang="tr-TR" altLang="tr-TR" sz="2400" b="1" i="1">
                <a:solidFill>
                  <a:schemeClr val="accent2"/>
                </a:solidFill>
              </a:rPr>
            </a:br>
            <a:endParaRPr lang="tr-TR" altLang="tr-TR" sz="2400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35FA-8D7F-4D94-AB94-E0DB5E05D83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8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130-32DB-432A-A5E2-115DE41CB9FC}" type="slidenum">
              <a:rPr lang="tr-TR" altLang="tr-TR"/>
              <a:pPr/>
              <a:t>23</a:t>
            </a:fld>
            <a:endParaRPr lang="tr-TR" altLang="tr-TR"/>
          </a:p>
        </p:txBody>
      </p:sp>
      <p:pic>
        <p:nvPicPr>
          <p:cNvPr id="37892" name="Picture 4" descr="Amylopect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135938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766888" y="215900"/>
            <a:ext cx="616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tr-TR" altLang="tr-TR" sz="2000" b="1">
                <a:solidFill>
                  <a:schemeClr val="bg1"/>
                </a:solidFill>
              </a:rPr>
              <a:t>Representative partial structure of</a:t>
            </a:r>
            <a:r>
              <a:rPr lang="tr-TR" altLang="tr-TR" sz="2000" b="1">
                <a:solidFill>
                  <a:schemeClr val="accent2"/>
                </a:solidFill>
              </a:rPr>
              <a:t> </a:t>
            </a:r>
            <a:r>
              <a:rPr lang="tr-TR" altLang="tr-TR" sz="2400" b="1">
                <a:solidFill>
                  <a:srgbClr val="009900"/>
                </a:solidFill>
              </a:rPr>
              <a:t>amylopectin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716463" y="16129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 sz="2000" b="1">
                <a:solidFill>
                  <a:schemeClr val="bg2"/>
                </a:solidFill>
              </a:rPr>
              <a:t>α-(1     4)-D-glucose </a:t>
            </a:r>
          </a:p>
        </p:txBody>
      </p:sp>
      <p:pic>
        <p:nvPicPr>
          <p:cNvPr id="37895" name="Picture 7" descr="-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292475"/>
            <a:ext cx="2095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-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2095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1B3-2D4B-40B9-AAEE-942CC07FF75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14D4-D3E1-4DDF-BF06-F1C28F229ACC}" type="slidenum">
              <a:rPr lang="tr-TR" altLang="tr-TR"/>
              <a:pPr/>
              <a:t>24</a:t>
            </a:fld>
            <a:endParaRPr lang="tr-TR" altLang="tr-TR"/>
          </a:p>
        </p:txBody>
      </p:sp>
      <p:pic>
        <p:nvPicPr>
          <p:cNvPr id="40965" name="Picture 5" descr="Amylopectin model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345363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E1F0-FC8C-45A0-8F34-6B36683A692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294-62EA-4B11-8AA0-94A6A1F66377}" type="slidenum">
              <a:rPr lang="tr-TR" altLang="tr-TR"/>
              <a:pPr/>
              <a:t>25</a:t>
            </a:fld>
            <a:endParaRPr lang="tr-TR" altLang="tr-TR"/>
          </a:p>
        </p:txBody>
      </p:sp>
      <p:pic>
        <p:nvPicPr>
          <p:cNvPr id="41989" name="Picture 5" descr="Diagram  (slightly edited) from the 4th Ed. of Tom Coultate's excellent book: Food: The Chemistry of its Components . RSC, with per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49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A775-4302-4437-900F-CF73B36EA55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2CB0-15C4-44D6-B39E-A71415DB8213}" type="slidenum">
              <a:rPr lang="tr-TR" altLang="tr-TR"/>
              <a:pPr/>
              <a:t>26</a:t>
            </a:fld>
            <a:endParaRPr lang="tr-TR" altLang="tr-TR"/>
          </a:p>
        </p:txBody>
      </p:sp>
      <p:pic>
        <p:nvPicPr>
          <p:cNvPr id="80900" name="Picture 4" descr="45DCD391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0"/>
            <a:ext cx="6008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763713" y="333375"/>
            <a:ext cx="5903912" cy="360363"/>
          </a:xfrm>
        </p:spPr>
        <p:txBody>
          <a:bodyPr/>
          <a:lstStyle/>
          <a:p>
            <a:pPr algn="l"/>
            <a:r>
              <a:rPr lang="tr-TR" altLang="tr-TR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Patetes dokusu içindeki nişasta granülleri</a:t>
            </a:r>
          </a:p>
        </p:txBody>
      </p:sp>
      <p:sp>
        <p:nvSpPr>
          <p:cNvPr id="4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A8D-6816-4378-A609-2F432DBDF8E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18A-274B-44EB-839E-A270FCABFFBE}" type="slidenum">
              <a:rPr lang="tr-TR" altLang="tr-TR"/>
              <a:pPr/>
              <a:t>27</a:t>
            </a:fld>
            <a:endParaRPr lang="tr-TR" altLang="tr-TR"/>
          </a:p>
        </p:txBody>
      </p:sp>
      <p:pic>
        <p:nvPicPr>
          <p:cNvPr id="88069" name="Picture 5" descr="potato_tiss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2513"/>
            <a:ext cx="55435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96E-AD8E-47C6-9228-C7890C9302F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555-6284-418D-B97D-8ED51DD80970}" type="slidenum">
              <a:rPr lang="tr-TR" altLang="tr-TR"/>
              <a:pPr/>
              <a:t>28</a:t>
            </a:fld>
            <a:endParaRPr lang="tr-TR" altLang="tr-TR"/>
          </a:p>
        </p:txBody>
      </p:sp>
      <p:pic>
        <p:nvPicPr>
          <p:cNvPr id="48132" name="Picture 4" descr="31AB845E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0"/>
            <a:ext cx="5908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E71D-E74A-4265-BE63-6FD6BBEAAE6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6E70-83EE-471D-92E8-C57F4B632B43}" type="slidenum">
              <a:rPr lang="tr-TR" altLang="tr-TR"/>
              <a:pPr/>
              <a:t>29</a:t>
            </a:fld>
            <a:endParaRPr lang="tr-TR" altLang="tr-TR"/>
          </a:p>
        </p:txBody>
      </p:sp>
      <p:pic>
        <p:nvPicPr>
          <p:cNvPr id="81924" name="Picture 4" descr="C9A12CC7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68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1D74-76FD-4042-B93F-9B5FEAF5C93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667A-1AA1-420E-9E20-7C7C66580574}" type="slidenum">
              <a:rPr lang="tr-TR" altLang="tr-TR"/>
              <a:pPr/>
              <a:t>3</a:t>
            </a:fld>
            <a:endParaRPr lang="tr-TR" altLang="tr-TR"/>
          </a:p>
        </p:txBody>
      </p:sp>
      <p:pic>
        <p:nvPicPr>
          <p:cNvPr id="69636" name="Picture 4" descr="D79C9C5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0"/>
            <a:ext cx="6415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CAD-4463-4C37-8421-F49ED374F68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3109-23AB-48BA-BCB6-7CD68D6168A5}" type="slidenum">
              <a:rPr lang="tr-TR" altLang="tr-TR"/>
              <a:pPr/>
              <a:t>4</a:t>
            </a:fld>
            <a:endParaRPr lang="tr-TR" altLang="tr-TR"/>
          </a:p>
        </p:txBody>
      </p:sp>
      <p:pic>
        <p:nvPicPr>
          <p:cNvPr id="70660" name="Picture 4" descr="9E09CC9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0"/>
            <a:ext cx="6223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FB75-FF96-4BD4-92BA-ACAA41B9587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57F0-7395-484B-ACCF-A7F3252CF951}" type="slidenum">
              <a:rPr lang="tr-TR" altLang="tr-TR"/>
              <a:pPr/>
              <a:t>5</a:t>
            </a:fld>
            <a:endParaRPr lang="tr-TR" altLang="tr-TR"/>
          </a:p>
        </p:txBody>
      </p:sp>
      <p:pic>
        <p:nvPicPr>
          <p:cNvPr id="86021" name="Picture 5" descr="starch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9275"/>
            <a:ext cx="6192837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5118-CCC1-41C4-8584-776AEFD1C37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CBE1-20DB-484D-A8BC-B82E787FB960}" type="slidenum">
              <a:rPr lang="tr-TR" altLang="tr-TR"/>
              <a:pPr/>
              <a:t>6</a:t>
            </a:fld>
            <a:endParaRPr lang="tr-TR" altLang="tr-TR"/>
          </a:p>
        </p:txBody>
      </p:sp>
      <p:pic>
        <p:nvPicPr>
          <p:cNvPr id="87045" name="Picture 5" descr="map00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0645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28D9-5644-4DB3-81C6-BC6C8B13ED4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732-767E-46FC-AE02-51F141395316}" type="slidenum">
              <a:rPr lang="tr-TR" altLang="tr-TR"/>
              <a:pPr/>
              <a:t>7</a:t>
            </a:fld>
            <a:endParaRPr lang="tr-TR" altLang="tr-TR"/>
          </a:p>
        </p:txBody>
      </p:sp>
      <p:pic>
        <p:nvPicPr>
          <p:cNvPr id="71684" name="Picture 4" descr="E85CF57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0"/>
            <a:ext cx="649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492F-C616-43D9-926B-53129CA4DBE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161-D8A7-4438-956E-F669DC4972DF}" type="slidenum">
              <a:rPr lang="tr-TR" altLang="tr-TR"/>
              <a:pPr/>
              <a:t>8</a:t>
            </a:fld>
            <a:endParaRPr lang="tr-TR" altLang="tr-TR"/>
          </a:p>
        </p:txBody>
      </p:sp>
      <p:pic>
        <p:nvPicPr>
          <p:cNvPr id="72708" name="Picture 4" descr="CF3E4719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859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1198-435E-4278-BA58-5FE1A3AAEB3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9194-D1AE-483B-B34E-ECE866953DE9}" type="slidenum">
              <a:rPr lang="tr-TR" altLang="tr-TR"/>
              <a:pPr/>
              <a:t>9</a:t>
            </a:fld>
            <a:endParaRPr lang="tr-TR" altLang="tr-TR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652</TotalTime>
  <Words>609</Words>
  <Application>Microsoft Office PowerPoint</Application>
  <PresentationFormat>Ekran Gösterisi (4:3)</PresentationFormat>
  <Paragraphs>94</Paragraphs>
  <Slides>29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</vt:lpstr>
      <vt:lpstr>Bitişiklik</vt:lpstr>
      <vt:lpstr>BÖLÜM 4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Dünya nişasta ihtiyacı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Degerminator: Mısırın çekirdek ve en dış kabuğunun (zarının) ayrılarak mısır özünün elde edilmesi işlemini gerçekleştiren cihaz.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Patetes dokusu içindeki nişasta granülleri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4</dc:title>
  <dc:creator>Kamran POLAT</dc:creator>
  <cp:lastModifiedBy>Kamran Polat</cp:lastModifiedBy>
  <cp:revision>43</cp:revision>
  <dcterms:created xsi:type="dcterms:W3CDTF">2007-03-08T15:26:35Z</dcterms:created>
  <dcterms:modified xsi:type="dcterms:W3CDTF">2018-10-17T19:22:46Z</dcterms:modified>
</cp:coreProperties>
</file>