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300" r:id="rId4"/>
    <p:sldId id="259" r:id="rId5"/>
    <p:sldId id="301" r:id="rId6"/>
    <p:sldId id="260" r:id="rId7"/>
    <p:sldId id="261" r:id="rId8"/>
    <p:sldId id="262" r:id="rId9"/>
    <p:sldId id="263" r:id="rId10"/>
    <p:sldId id="264" r:id="rId11"/>
    <p:sldId id="265" r:id="rId12"/>
    <p:sldId id="269" r:id="rId13"/>
    <p:sldId id="270" r:id="rId14"/>
    <p:sldId id="302" r:id="rId15"/>
    <p:sldId id="303" r:id="rId16"/>
    <p:sldId id="304" r:id="rId17"/>
    <p:sldId id="305" r:id="rId18"/>
    <p:sldId id="306" r:id="rId19"/>
    <p:sldId id="307"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D368E5-2146-46E8-ADD9-0A601C9DFA8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0F54AAC6-41CB-43B1-82DA-C0CDAAEC5266}">
      <dgm:prSet phldrT="[Metin]"/>
      <dgm:spPr/>
      <dgm:t>
        <a:bodyPr/>
        <a:lstStyle/>
        <a:p>
          <a:r>
            <a:rPr lang="tr-TR" dirty="0" smtClean="0"/>
            <a:t>Etkinlikler </a:t>
          </a:r>
          <a:endParaRPr lang="tr-TR" dirty="0"/>
        </a:p>
      </dgm:t>
    </dgm:pt>
    <dgm:pt modelId="{5AB8E5E7-4EA3-4F69-8728-B197F6EF3C95}" type="parTrans" cxnId="{6E643E6F-78C1-416A-9A08-88A1E7F78645}">
      <dgm:prSet/>
      <dgm:spPr/>
      <dgm:t>
        <a:bodyPr/>
        <a:lstStyle/>
        <a:p>
          <a:endParaRPr lang="tr-TR"/>
        </a:p>
      </dgm:t>
    </dgm:pt>
    <dgm:pt modelId="{A0035234-05A4-4C6F-ADD5-BCEBF6034586}" type="sibTrans" cxnId="{6E643E6F-78C1-416A-9A08-88A1E7F78645}">
      <dgm:prSet/>
      <dgm:spPr/>
      <dgm:t>
        <a:bodyPr/>
        <a:lstStyle/>
        <a:p>
          <a:endParaRPr lang="tr-TR"/>
        </a:p>
      </dgm:t>
    </dgm:pt>
    <dgm:pt modelId="{E74429AE-04AE-49A0-AAD3-4850F70F77DE}" type="asst">
      <dgm:prSet phldrT="[Metin]"/>
      <dgm:spPr/>
      <dgm:t>
        <a:bodyPr/>
        <a:lstStyle/>
        <a:p>
          <a:r>
            <a:rPr lang="tr-TR" dirty="0" smtClean="0"/>
            <a:t>Olağan </a:t>
          </a:r>
          <a:endParaRPr lang="tr-TR" dirty="0"/>
        </a:p>
      </dgm:t>
    </dgm:pt>
    <dgm:pt modelId="{F5A0E425-F7D8-43D9-B616-72F3DB1C1FCD}" type="parTrans" cxnId="{8F40D8DC-0116-4772-992F-887F521E1368}">
      <dgm:prSet/>
      <dgm:spPr/>
      <dgm:t>
        <a:bodyPr/>
        <a:lstStyle/>
        <a:p>
          <a:endParaRPr lang="tr-TR"/>
        </a:p>
      </dgm:t>
    </dgm:pt>
    <dgm:pt modelId="{6A05A65F-332E-4845-B533-708CAEC04C8C}" type="sibTrans" cxnId="{8F40D8DC-0116-4772-992F-887F521E1368}">
      <dgm:prSet/>
      <dgm:spPr/>
      <dgm:t>
        <a:bodyPr/>
        <a:lstStyle/>
        <a:p>
          <a:endParaRPr lang="tr-TR"/>
        </a:p>
      </dgm:t>
    </dgm:pt>
    <dgm:pt modelId="{B0405038-2098-4C2F-A2F9-E2B90EFAD1CD}" type="asst">
      <dgm:prSet phldrT="[Metin]"/>
      <dgm:spPr/>
      <dgm:t>
        <a:bodyPr/>
        <a:lstStyle/>
        <a:p>
          <a:r>
            <a:rPr lang="tr-TR" dirty="0" smtClean="0"/>
            <a:t>Özel</a:t>
          </a:r>
          <a:endParaRPr lang="tr-TR" dirty="0"/>
        </a:p>
      </dgm:t>
    </dgm:pt>
    <dgm:pt modelId="{E42C67E8-89F4-4E15-AC00-ACDBCC82AA51}" type="parTrans" cxnId="{F65D626F-521A-4F9A-AA81-388FC7D9E2EE}">
      <dgm:prSet/>
      <dgm:spPr/>
      <dgm:t>
        <a:bodyPr/>
        <a:lstStyle/>
        <a:p>
          <a:endParaRPr lang="tr-TR"/>
        </a:p>
      </dgm:t>
    </dgm:pt>
    <dgm:pt modelId="{491D902C-E4D2-46DF-8E42-AA97A9BC0180}" type="sibTrans" cxnId="{F65D626F-521A-4F9A-AA81-388FC7D9E2EE}">
      <dgm:prSet/>
      <dgm:spPr/>
      <dgm:t>
        <a:bodyPr/>
        <a:lstStyle/>
        <a:p>
          <a:endParaRPr lang="tr-TR"/>
        </a:p>
      </dgm:t>
    </dgm:pt>
    <dgm:pt modelId="{3A4F4081-1C8A-47E1-AABC-C51896220B10}" type="asst">
      <dgm:prSet phldrT="[Metin]"/>
      <dgm:spPr/>
      <dgm:t>
        <a:bodyPr/>
        <a:lstStyle/>
        <a:p>
          <a:r>
            <a:rPr lang="tr-TR" dirty="0" smtClean="0"/>
            <a:t>Minör</a:t>
          </a:r>
          <a:endParaRPr lang="tr-TR" dirty="0"/>
        </a:p>
      </dgm:t>
    </dgm:pt>
    <dgm:pt modelId="{987CA683-6099-4147-B6A2-830D294E1DE2}" type="parTrans" cxnId="{A403D41B-948D-407E-9BF3-984DAFDB6B6C}">
      <dgm:prSet/>
      <dgm:spPr/>
      <dgm:t>
        <a:bodyPr/>
        <a:lstStyle/>
        <a:p>
          <a:endParaRPr lang="tr-TR"/>
        </a:p>
      </dgm:t>
    </dgm:pt>
    <dgm:pt modelId="{5BA22C53-9E43-4FEF-BFD6-B3C3AA50D536}" type="sibTrans" cxnId="{A403D41B-948D-407E-9BF3-984DAFDB6B6C}">
      <dgm:prSet/>
      <dgm:spPr/>
      <dgm:t>
        <a:bodyPr/>
        <a:lstStyle/>
        <a:p>
          <a:endParaRPr lang="tr-TR"/>
        </a:p>
      </dgm:t>
    </dgm:pt>
    <dgm:pt modelId="{F0404B83-4806-4B43-BCED-CA9A215F93D2}" type="asst">
      <dgm:prSet phldrT="[Metin]"/>
      <dgm:spPr/>
      <dgm:t>
        <a:bodyPr/>
        <a:lstStyle/>
        <a:p>
          <a:r>
            <a:rPr lang="tr-TR" dirty="0" smtClean="0"/>
            <a:t>Majör</a:t>
          </a:r>
          <a:endParaRPr lang="tr-TR" dirty="0"/>
        </a:p>
      </dgm:t>
    </dgm:pt>
    <dgm:pt modelId="{5C4CDC39-86E5-4FB0-BB3A-935DF54A1CA0}" type="parTrans" cxnId="{3FB1DA44-98C6-4B20-B28C-72CE6E516C90}">
      <dgm:prSet/>
      <dgm:spPr/>
      <dgm:t>
        <a:bodyPr/>
        <a:lstStyle/>
        <a:p>
          <a:endParaRPr lang="tr-TR"/>
        </a:p>
      </dgm:t>
    </dgm:pt>
    <dgm:pt modelId="{F763CFAC-6B4A-4CB2-B9EB-23E75F876D22}" type="sibTrans" cxnId="{3FB1DA44-98C6-4B20-B28C-72CE6E516C90}">
      <dgm:prSet/>
      <dgm:spPr/>
      <dgm:t>
        <a:bodyPr/>
        <a:lstStyle/>
        <a:p>
          <a:endParaRPr lang="tr-TR"/>
        </a:p>
      </dgm:t>
    </dgm:pt>
    <dgm:pt modelId="{94FD8823-6971-47A0-A317-E46E83805A1C}" type="asst">
      <dgm:prSet phldrT="[Metin]"/>
      <dgm:spPr/>
      <dgm:t>
        <a:bodyPr/>
        <a:lstStyle/>
        <a:p>
          <a:r>
            <a:rPr lang="tr-TR" dirty="0" err="1" smtClean="0"/>
            <a:t>Hallmark</a:t>
          </a:r>
          <a:endParaRPr lang="tr-TR" dirty="0"/>
        </a:p>
      </dgm:t>
    </dgm:pt>
    <dgm:pt modelId="{1480F937-3581-4E48-99EC-C56D7B7341AE}" type="parTrans" cxnId="{499BF1B9-B3B1-4737-A44C-119AE2D4A4BD}">
      <dgm:prSet/>
      <dgm:spPr/>
      <dgm:t>
        <a:bodyPr/>
        <a:lstStyle/>
        <a:p>
          <a:endParaRPr lang="tr-TR"/>
        </a:p>
      </dgm:t>
    </dgm:pt>
    <dgm:pt modelId="{74114459-3508-41C6-8E37-FECB4961B6D3}" type="sibTrans" cxnId="{499BF1B9-B3B1-4737-A44C-119AE2D4A4BD}">
      <dgm:prSet/>
      <dgm:spPr/>
      <dgm:t>
        <a:bodyPr/>
        <a:lstStyle/>
        <a:p>
          <a:endParaRPr lang="tr-TR"/>
        </a:p>
      </dgm:t>
    </dgm:pt>
    <dgm:pt modelId="{29B14DAB-F1F2-417B-A4C8-4C3790B4BFE4}" type="asst">
      <dgm:prSet phldrT="[Metin]"/>
      <dgm:spPr/>
      <dgm:t>
        <a:bodyPr/>
        <a:lstStyle/>
        <a:p>
          <a:r>
            <a:rPr lang="tr-TR" dirty="0" smtClean="0"/>
            <a:t>Mega</a:t>
          </a:r>
          <a:endParaRPr lang="tr-TR" dirty="0"/>
        </a:p>
      </dgm:t>
    </dgm:pt>
    <dgm:pt modelId="{30019CE5-EAAA-4987-98C2-C02EEDF98515}" type="parTrans" cxnId="{3A2A941A-2C3D-4B22-B91D-A2E6D80A345D}">
      <dgm:prSet/>
      <dgm:spPr/>
      <dgm:t>
        <a:bodyPr/>
        <a:lstStyle/>
        <a:p>
          <a:endParaRPr lang="tr-TR"/>
        </a:p>
      </dgm:t>
    </dgm:pt>
    <dgm:pt modelId="{728B0651-43B7-4D30-963D-4E4E61D23A0C}" type="sibTrans" cxnId="{3A2A941A-2C3D-4B22-B91D-A2E6D80A345D}">
      <dgm:prSet/>
      <dgm:spPr/>
      <dgm:t>
        <a:bodyPr/>
        <a:lstStyle/>
        <a:p>
          <a:endParaRPr lang="tr-TR"/>
        </a:p>
      </dgm:t>
    </dgm:pt>
    <dgm:pt modelId="{D52B4811-3D8D-49CB-8196-34AB473730F9}" type="pres">
      <dgm:prSet presAssocID="{FED368E5-2146-46E8-ADD9-0A601C9DFA85}" presName="hierChild1" presStyleCnt="0">
        <dgm:presLayoutVars>
          <dgm:orgChart val="1"/>
          <dgm:chPref val="1"/>
          <dgm:dir/>
          <dgm:animOne val="branch"/>
          <dgm:animLvl val="lvl"/>
          <dgm:resizeHandles/>
        </dgm:presLayoutVars>
      </dgm:prSet>
      <dgm:spPr/>
      <dgm:t>
        <a:bodyPr/>
        <a:lstStyle/>
        <a:p>
          <a:endParaRPr lang="tr-TR"/>
        </a:p>
      </dgm:t>
    </dgm:pt>
    <dgm:pt modelId="{ACC45A25-EE01-498C-99E6-8A1CCC14D81F}" type="pres">
      <dgm:prSet presAssocID="{0F54AAC6-41CB-43B1-82DA-C0CDAAEC5266}" presName="hierRoot1" presStyleCnt="0">
        <dgm:presLayoutVars>
          <dgm:hierBranch val="init"/>
        </dgm:presLayoutVars>
      </dgm:prSet>
      <dgm:spPr/>
    </dgm:pt>
    <dgm:pt modelId="{B37E7903-7AFC-4A14-B76E-F977D488D979}" type="pres">
      <dgm:prSet presAssocID="{0F54AAC6-41CB-43B1-82DA-C0CDAAEC5266}" presName="rootComposite1" presStyleCnt="0"/>
      <dgm:spPr/>
    </dgm:pt>
    <dgm:pt modelId="{E6567D3E-E033-47F7-9A90-427F78BA6FFF}" type="pres">
      <dgm:prSet presAssocID="{0F54AAC6-41CB-43B1-82DA-C0CDAAEC5266}" presName="rootText1" presStyleLbl="node0" presStyleIdx="0" presStyleCnt="1">
        <dgm:presLayoutVars>
          <dgm:chPref val="3"/>
        </dgm:presLayoutVars>
      </dgm:prSet>
      <dgm:spPr/>
      <dgm:t>
        <a:bodyPr/>
        <a:lstStyle/>
        <a:p>
          <a:endParaRPr lang="tr-TR"/>
        </a:p>
      </dgm:t>
    </dgm:pt>
    <dgm:pt modelId="{A8F95737-FA58-4C16-9453-8A427BAF5400}" type="pres">
      <dgm:prSet presAssocID="{0F54AAC6-41CB-43B1-82DA-C0CDAAEC5266}" presName="rootConnector1" presStyleLbl="node1" presStyleIdx="0" presStyleCnt="0"/>
      <dgm:spPr/>
      <dgm:t>
        <a:bodyPr/>
        <a:lstStyle/>
        <a:p>
          <a:endParaRPr lang="tr-TR"/>
        </a:p>
      </dgm:t>
    </dgm:pt>
    <dgm:pt modelId="{2624D9F3-EE50-40D8-B44D-E817D34049FF}" type="pres">
      <dgm:prSet presAssocID="{0F54AAC6-41CB-43B1-82DA-C0CDAAEC5266}" presName="hierChild2" presStyleCnt="0"/>
      <dgm:spPr/>
    </dgm:pt>
    <dgm:pt modelId="{669DE1FA-7D32-4B6C-80A9-E091B7D8A9B8}" type="pres">
      <dgm:prSet presAssocID="{0F54AAC6-41CB-43B1-82DA-C0CDAAEC5266}" presName="hierChild3" presStyleCnt="0"/>
      <dgm:spPr/>
    </dgm:pt>
    <dgm:pt modelId="{CFA2087A-FBFA-488A-9422-ECCBBEC1E17F}" type="pres">
      <dgm:prSet presAssocID="{F5A0E425-F7D8-43D9-B616-72F3DB1C1FCD}" presName="Name111" presStyleLbl="parChTrans1D2" presStyleIdx="0" presStyleCnt="2"/>
      <dgm:spPr/>
      <dgm:t>
        <a:bodyPr/>
        <a:lstStyle/>
        <a:p>
          <a:endParaRPr lang="tr-TR"/>
        </a:p>
      </dgm:t>
    </dgm:pt>
    <dgm:pt modelId="{42F40B47-7A09-45EC-AFD4-61250C25FAF6}" type="pres">
      <dgm:prSet presAssocID="{E74429AE-04AE-49A0-AAD3-4850F70F77DE}" presName="hierRoot3" presStyleCnt="0">
        <dgm:presLayoutVars>
          <dgm:hierBranch val="init"/>
        </dgm:presLayoutVars>
      </dgm:prSet>
      <dgm:spPr/>
    </dgm:pt>
    <dgm:pt modelId="{88AF89E9-90D5-4437-AE95-2CCAD0CCBFCA}" type="pres">
      <dgm:prSet presAssocID="{E74429AE-04AE-49A0-AAD3-4850F70F77DE}" presName="rootComposite3" presStyleCnt="0"/>
      <dgm:spPr/>
    </dgm:pt>
    <dgm:pt modelId="{1F373F44-366D-4D29-AB44-5AD9ABF5C9FC}" type="pres">
      <dgm:prSet presAssocID="{E74429AE-04AE-49A0-AAD3-4850F70F77DE}" presName="rootText3" presStyleLbl="asst1" presStyleIdx="0" presStyleCnt="6">
        <dgm:presLayoutVars>
          <dgm:chPref val="3"/>
        </dgm:presLayoutVars>
      </dgm:prSet>
      <dgm:spPr/>
      <dgm:t>
        <a:bodyPr/>
        <a:lstStyle/>
        <a:p>
          <a:endParaRPr lang="tr-TR"/>
        </a:p>
      </dgm:t>
    </dgm:pt>
    <dgm:pt modelId="{454B5063-66B9-4B29-A6D2-B8A29B2504FD}" type="pres">
      <dgm:prSet presAssocID="{E74429AE-04AE-49A0-AAD3-4850F70F77DE}" presName="rootConnector3" presStyleLbl="asst1" presStyleIdx="0" presStyleCnt="6"/>
      <dgm:spPr/>
      <dgm:t>
        <a:bodyPr/>
        <a:lstStyle/>
        <a:p>
          <a:endParaRPr lang="tr-TR"/>
        </a:p>
      </dgm:t>
    </dgm:pt>
    <dgm:pt modelId="{A5079A6D-4E5F-4FC8-815C-59251FB8068D}" type="pres">
      <dgm:prSet presAssocID="{E74429AE-04AE-49A0-AAD3-4850F70F77DE}" presName="hierChild6" presStyleCnt="0"/>
      <dgm:spPr/>
    </dgm:pt>
    <dgm:pt modelId="{82B84019-E3F1-4313-BC12-831F19D2083D}" type="pres">
      <dgm:prSet presAssocID="{E74429AE-04AE-49A0-AAD3-4850F70F77DE}" presName="hierChild7" presStyleCnt="0"/>
      <dgm:spPr/>
    </dgm:pt>
    <dgm:pt modelId="{39E60F0F-3517-4497-9FBD-17DB2E2FCB97}" type="pres">
      <dgm:prSet presAssocID="{E42C67E8-89F4-4E15-AC00-ACDBCC82AA51}" presName="Name111" presStyleLbl="parChTrans1D2" presStyleIdx="1" presStyleCnt="2"/>
      <dgm:spPr/>
      <dgm:t>
        <a:bodyPr/>
        <a:lstStyle/>
        <a:p>
          <a:endParaRPr lang="tr-TR"/>
        </a:p>
      </dgm:t>
    </dgm:pt>
    <dgm:pt modelId="{114BDCAE-F779-45DE-8A70-B731DF32A1A1}" type="pres">
      <dgm:prSet presAssocID="{B0405038-2098-4C2F-A2F9-E2B90EFAD1CD}" presName="hierRoot3" presStyleCnt="0">
        <dgm:presLayoutVars>
          <dgm:hierBranch val="init"/>
        </dgm:presLayoutVars>
      </dgm:prSet>
      <dgm:spPr/>
    </dgm:pt>
    <dgm:pt modelId="{44BBE69F-BB0B-4B62-A5F1-9BCC9961CCD9}" type="pres">
      <dgm:prSet presAssocID="{B0405038-2098-4C2F-A2F9-E2B90EFAD1CD}" presName="rootComposite3" presStyleCnt="0"/>
      <dgm:spPr/>
    </dgm:pt>
    <dgm:pt modelId="{018A9ACB-6D42-4AF1-B9C8-AA4505ACA50B}" type="pres">
      <dgm:prSet presAssocID="{B0405038-2098-4C2F-A2F9-E2B90EFAD1CD}" presName="rootText3" presStyleLbl="asst1" presStyleIdx="1" presStyleCnt="6">
        <dgm:presLayoutVars>
          <dgm:chPref val="3"/>
        </dgm:presLayoutVars>
      </dgm:prSet>
      <dgm:spPr/>
      <dgm:t>
        <a:bodyPr/>
        <a:lstStyle/>
        <a:p>
          <a:endParaRPr lang="tr-TR"/>
        </a:p>
      </dgm:t>
    </dgm:pt>
    <dgm:pt modelId="{4A25F2D9-D25C-4990-B9F5-42634281AD0A}" type="pres">
      <dgm:prSet presAssocID="{B0405038-2098-4C2F-A2F9-E2B90EFAD1CD}" presName="rootConnector3" presStyleLbl="asst1" presStyleIdx="1" presStyleCnt="6"/>
      <dgm:spPr/>
      <dgm:t>
        <a:bodyPr/>
        <a:lstStyle/>
        <a:p>
          <a:endParaRPr lang="tr-TR"/>
        </a:p>
      </dgm:t>
    </dgm:pt>
    <dgm:pt modelId="{389E5690-3870-4F04-940E-723F5E0F1CAA}" type="pres">
      <dgm:prSet presAssocID="{B0405038-2098-4C2F-A2F9-E2B90EFAD1CD}" presName="hierChild6" presStyleCnt="0"/>
      <dgm:spPr/>
    </dgm:pt>
    <dgm:pt modelId="{9DC02AB9-B46E-4DE1-AFF5-BD76F9024167}" type="pres">
      <dgm:prSet presAssocID="{B0405038-2098-4C2F-A2F9-E2B90EFAD1CD}" presName="hierChild7" presStyleCnt="0"/>
      <dgm:spPr/>
    </dgm:pt>
    <dgm:pt modelId="{278625FB-CF65-4A85-B59C-60AFDD838469}" type="pres">
      <dgm:prSet presAssocID="{987CA683-6099-4147-B6A2-830D294E1DE2}" presName="Name111" presStyleLbl="parChTrans1D3" presStyleIdx="0" presStyleCnt="2"/>
      <dgm:spPr/>
      <dgm:t>
        <a:bodyPr/>
        <a:lstStyle/>
        <a:p>
          <a:endParaRPr lang="tr-TR"/>
        </a:p>
      </dgm:t>
    </dgm:pt>
    <dgm:pt modelId="{35305605-D9AC-4C9F-B49A-6570F31156A4}" type="pres">
      <dgm:prSet presAssocID="{3A4F4081-1C8A-47E1-AABC-C51896220B10}" presName="hierRoot3" presStyleCnt="0">
        <dgm:presLayoutVars>
          <dgm:hierBranch val="init"/>
        </dgm:presLayoutVars>
      </dgm:prSet>
      <dgm:spPr/>
    </dgm:pt>
    <dgm:pt modelId="{6795CD42-8540-425F-9398-1CD588B4BB8E}" type="pres">
      <dgm:prSet presAssocID="{3A4F4081-1C8A-47E1-AABC-C51896220B10}" presName="rootComposite3" presStyleCnt="0"/>
      <dgm:spPr/>
    </dgm:pt>
    <dgm:pt modelId="{68EE4EA8-9D43-483A-B941-13E778508791}" type="pres">
      <dgm:prSet presAssocID="{3A4F4081-1C8A-47E1-AABC-C51896220B10}" presName="rootText3" presStyleLbl="asst1" presStyleIdx="2" presStyleCnt="6">
        <dgm:presLayoutVars>
          <dgm:chPref val="3"/>
        </dgm:presLayoutVars>
      </dgm:prSet>
      <dgm:spPr/>
      <dgm:t>
        <a:bodyPr/>
        <a:lstStyle/>
        <a:p>
          <a:endParaRPr lang="tr-TR"/>
        </a:p>
      </dgm:t>
    </dgm:pt>
    <dgm:pt modelId="{E72C96C3-68A7-4992-9AFA-6BE32694F7C5}" type="pres">
      <dgm:prSet presAssocID="{3A4F4081-1C8A-47E1-AABC-C51896220B10}" presName="rootConnector3" presStyleLbl="asst1" presStyleIdx="2" presStyleCnt="6"/>
      <dgm:spPr/>
      <dgm:t>
        <a:bodyPr/>
        <a:lstStyle/>
        <a:p>
          <a:endParaRPr lang="tr-TR"/>
        </a:p>
      </dgm:t>
    </dgm:pt>
    <dgm:pt modelId="{78F305DA-3A79-40D2-AE35-817FCD11047E}" type="pres">
      <dgm:prSet presAssocID="{3A4F4081-1C8A-47E1-AABC-C51896220B10}" presName="hierChild6" presStyleCnt="0"/>
      <dgm:spPr/>
    </dgm:pt>
    <dgm:pt modelId="{26E71961-A33B-4397-B76A-5EF551E9BDFD}" type="pres">
      <dgm:prSet presAssocID="{3A4F4081-1C8A-47E1-AABC-C51896220B10}" presName="hierChild7" presStyleCnt="0"/>
      <dgm:spPr/>
    </dgm:pt>
    <dgm:pt modelId="{CD4BA5F4-5914-4911-94DC-2B93494789E3}" type="pres">
      <dgm:prSet presAssocID="{5C4CDC39-86E5-4FB0-BB3A-935DF54A1CA0}" presName="Name111" presStyleLbl="parChTrans1D3" presStyleIdx="1" presStyleCnt="2"/>
      <dgm:spPr/>
      <dgm:t>
        <a:bodyPr/>
        <a:lstStyle/>
        <a:p>
          <a:endParaRPr lang="tr-TR"/>
        </a:p>
      </dgm:t>
    </dgm:pt>
    <dgm:pt modelId="{C5DD313D-956A-4979-93E4-5DD258441892}" type="pres">
      <dgm:prSet presAssocID="{F0404B83-4806-4B43-BCED-CA9A215F93D2}" presName="hierRoot3" presStyleCnt="0">
        <dgm:presLayoutVars>
          <dgm:hierBranch val="init"/>
        </dgm:presLayoutVars>
      </dgm:prSet>
      <dgm:spPr/>
    </dgm:pt>
    <dgm:pt modelId="{4042B295-F9E0-4A9D-80C5-9C5A9EE1CD71}" type="pres">
      <dgm:prSet presAssocID="{F0404B83-4806-4B43-BCED-CA9A215F93D2}" presName="rootComposite3" presStyleCnt="0"/>
      <dgm:spPr/>
    </dgm:pt>
    <dgm:pt modelId="{3C341AA6-5433-4848-B502-B7DED21DA9C2}" type="pres">
      <dgm:prSet presAssocID="{F0404B83-4806-4B43-BCED-CA9A215F93D2}" presName="rootText3" presStyleLbl="asst1" presStyleIdx="3" presStyleCnt="6">
        <dgm:presLayoutVars>
          <dgm:chPref val="3"/>
        </dgm:presLayoutVars>
      </dgm:prSet>
      <dgm:spPr/>
      <dgm:t>
        <a:bodyPr/>
        <a:lstStyle/>
        <a:p>
          <a:endParaRPr lang="tr-TR"/>
        </a:p>
      </dgm:t>
    </dgm:pt>
    <dgm:pt modelId="{DC48E399-804E-45D6-8EC7-19AEAABB8B99}" type="pres">
      <dgm:prSet presAssocID="{F0404B83-4806-4B43-BCED-CA9A215F93D2}" presName="rootConnector3" presStyleLbl="asst1" presStyleIdx="3" presStyleCnt="6"/>
      <dgm:spPr/>
      <dgm:t>
        <a:bodyPr/>
        <a:lstStyle/>
        <a:p>
          <a:endParaRPr lang="tr-TR"/>
        </a:p>
      </dgm:t>
    </dgm:pt>
    <dgm:pt modelId="{34D0A642-F924-4435-8AFA-965961D4A077}" type="pres">
      <dgm:prSet presAssocID="{F0404B83-4806-4B43-BCED-CA9A215F93D2}" presName="hierChild6" presStyleCnt="0"/>
      <dgm:spPr/>
    </dgm:pt>
    <dgm:pt modelId="{CF19A9C8-0BAE-4FA1-B0B0-3600B8814984}" type="pres">
      <dgm:prSet presAssocID="{F0404B83-4806-4B43-BCED-CA9A215F93D2}" presName="hierChild7" presStyleCnt="0"/>
      <dgm:spPr/>
    </dgm:pt>
    <dgm:pt modelId="{DE687B4D-8511-4144-8855-1DA91AD3E964}" type="pres">
      <dgm:prSet presAssocID="{1480F937-3581-4E48-99EC-C56D7B7341AE}" presName="Name111" presStyleLbl="parChTrans1D4" presStyleIdx="0" presStyleCnt="2"/>
      <dgm:spPr/>
      <dgm:t>
        <a:bodyPr/>
        <a:lstStyle/>
        <a:p>
          <a:endParaRPr lang="tr-TR"/>
        </a:p>
      </dgm:t>
    </dgm:pt>
    <dgm:pt modelId="{600351B3-26D6-4FB6-A0AB-7C713B8ABCBF}" type="pres">
      <dgm:prSet presAssocID="{94FD8823-6971-47A0-A317-E46E83805A1C}" presName="hierRoot3" presStyleCnt="0">
        <dgm:presLayoutVars>
          <dgm:hierBranch val="init"/>
        </dgm:presLayoutVars>
      </dgm:prSet>
      <dgm:spPr/>
    </dgm:pt>
    <dgm:pt modelId="{AB5AFAD8-15B4-48AD-BEE2-B608597D5631}" type="pres">
      <dgm:prSet presAssocID="{94FD8823-6971-47A0-A317-E46E83805A1C}" presName="rootComposite3" presStyleCnt="0"/>
      <dgm:spPr/>
    </dgm:pt>
    <dgm:pt modelId="{C93CC18C-009F-47FF-A488-089C957DF9EC}" type="pres">
      <dgm:prSet presAssocID="{94FD8823-6971-47A0-A317-E46E83805A1C}" presName="rootText3" presStyleLbl="asst1" presStyleIdx="4" presStyleCnt="6">
        <dgm:presLayoutVars>
          <dgm:chPref val="3"/>
        </dgm:presLayoutVars>
      </dgm:prSet>
      <dgm:spPr/>
      <dgm:t>
        <a:bodyPr/>
        <a:lstStyle/>
        <a:p>
          <a:endParaRPr lang="tr-TR"/>
        </a:p>
      </dgm:t>
    </dgm:pt>
    <dgm:pt modelId="{EB7A3DD5-4D26-4DFD-B1F3-F4F63C2631D2}" type="pres">
      <dgm:prSet presAssocID="{94FD8823-6971-47A0-A317-E46E83805A1C}" presName="rootConnector3" presStyleLbl="asst1" presStyleIdx="4" presStyleCnt="6"/>
      <dgm:spPr/>
      <dgm:t>
        <a:bodyPr/>
        <a:lstStyle/>
        <a:p>
          <a:endParaRPr lang="tr-TR"/>
        </a:p>
      </dgm:t>
    </dgm:pt>
    <dgm:pt modelId="{6F109FAF-EEE2-4A8C-96F6-15FEE7C346A6}" type="pres">
      <dgm:prSet presAssocID="{94FD8823-6971-47A0-A317-E46E83805A1C}" presName="hierChild6" presStyleCnt="0"/>
      <dgm:spPr/>
    </dgm:pt>
    <dgm:pt modelId="{7A52BC8B-CD53-45B4-8A20-3ABACAF68205}" type="pres">
      <dgm:prSet presAssocID="{94FD8823-6971-47A0-A317-E46E83805A1C}" presName="hierChild7" presStyleCnt="0"/>
      <dgm:spPr/>
    </dgm:pt>
    <dgm:pt modelId="{2896E962-A71E-475E-83D2-8AECA942E2B8}" type="pres">
      <dgm:prSet presAssocID="{30019CE5-EAAA-4987-98C2-C02EEDF98515}" presName="Name111" presStyleLbl="parChTrans1D4" presStyleIdx="1" presStyleCnt="2"/>
      <dgm:spPr/>
      <dgm:t>
        <a:bodyPr/>
        <a:lstStyle/>
        <a:p>
          <a:endParaRPr lang="tr-TR"/>
        </a:p>
      </dgm:t>
    </dgm:pt>
    <dgm:pt modelId="{D46227E3-C10A-499D-829A-42682AB0FABD}" type="pres">
      <dgm:prSet presAssocID="{29B14DAB-F1F2-417B-A4C8-4C3790B4BFE4}" presName="hierRoot3" presStyleCnt="0">
        <dgm:presLayoutVars>
          <dgm:hierBranch val="init"/>
        </dgm:presLayoutVars>
      </dgm:prSet>
      <dgm:spPr/>
    </dgm:pt>
    <dgm:pt modelId="{82C6B9D4-200C-41BC-835B-1F701761E85D}" type="pres">
      <dgm:prSet presAssocID="{29B14DAB-F1F2-417B-A4C8-4C3790B4BFE4}" presName="rootComposite3" presStyleCnt="0"/>
      <dgm:spPr/>
    </dgm:pt>
    <dgm:pt modelId="{6B169741-8F0D-468B-A04E-4CBE1CB7D60C}" type="pres">
      <dgm:prSet presAssocID="{29B14DAB-F1F2-417B-A4C8-4C3790B4BFE4}" presName="rootText3" presStyleLbl="asst1" presStyleIdx="5" presStyleCnt="6">
        <dgm:presLayoutVars>
          <dgm:chPref val="3"/>
        </dgm:presLayoutVars>
      </dgm:prSet>
      <dgm:spPr/>
      <dgm:t>
        <a:bodyPr/>
        <a:lstStyle/>
        <a:p>
          <a:endParaRPr lang="tr-TR"/>
        </a:p>
      </dgm:t>
    </dgm:pt>
    <dgm:pt modelId="{4BC232B7-97C7-4845-9D82-976297409E41}" type="pres">
      <dgm:prSet presAssocID="{29B14DAB-F1F2-417B-A4C8-4C3790B4BFE4}" presName="rootConnector3" presStyleLbl="asst1" presStyleIdx="5" presStyleCnt="6"/>
      <dgm:spPr/>
      <dgm:t>
        <a:bodyPr/>
        <a:lstStyle/>
        <a:p>
          <a:endParaRPr lang="tr-TR"/>
        </a:p>
      </dgm:t>
    </dgm:pt>
    <dgm:pt modelId="{747375CC-4668-4B4A-8371-A4275080ABD5}" type="pres">
      <dgm:prSet presAssocID="{29B14DAB-F1F2-417B-A4C8-4C3790B4BFE4}" presName="hierChild6" presStyleCnt="0"/>
      <dgm:spPr/>
    </dgm:pt>
    <dgm:pt modelId="{3CE8AAE2-770A-4CA1-BFBD-D7C223962CFB}" type="pres">
      <dgm:prSet presAssocID="{29B14DAB-F1F2-417B-A4C8-4C3790B4BFE4}" presName="hierChild7" presStyleCnt="0"/>
      <dgm:spPr/>
    </dgm:pt>
  </dgm:ptLst>
  <dgm:cxnLst>
    <dgm:cxn modelId="{63113D74-2C26-4367-B15C-1A74A50E1BC9}" type="presOf" srcId="{B0405038-2098-4C2F-A2F9-E2B90EFAD1CD}" destId="{4A25F2D9-D25C-4990-B9F5-42634281AD0A}" srcOrd="1" destOrd="0" presId="urn:microsoft.com/office/officeart/2005/8/layout/orgChart1"/>
    <dgm:cxn modelId="{585841A5-B818-4947-AA34-F3FD5DCF2404}" type="presOf" srcId="{B0405038-2098-4C2F-A2F9-E2B90EFAD1CD}" destId="{018A9ACB-6D42-4AF1-B9C8-AA4505ACA50B}" srcOrd="0" destOrd="0" presId="urn:microsoft.com/office/officeart/2005/8/layout/orgChart1"/>
    <dgm:cxn modelId="{33510767-38D0-495B-BC78-AF2A1C4BA2D9}" type="presOf" srcId="{E42C67E8-89F4-4E15-AC00-ACDBCC82AA51}" destId="{39E60F0F-3517-4497-9FBD-17DB2E2FCB97}" srcOrd="0" destOrd="0" presId="urn:microsoft.com/office/officeart/2005/8/layout/orgChart1"/>
    <dgm:cxn modelId="{59A4CAA4-306C-4AA6-A395-6582669E23A2}" type="presOf" srcId="{F5A0E425-F7D8-43D9-B616-72F3DB1C1FCD}" destId="{CFA2087A-FBFA-488A-9422-ECCBBEC1E17F}" srcOrd="0" destOrd="0" presId="urn:microsoft.com/office/officeart/2005/8/layout/orgChart1"/>
    <dgm:cxn modelId="{3FB1DA44-98C6-4B20-B28C-72CE6E516C90}" srcId="{B0405038-2098-4C2F-A2F9-E2B90EFAD1CD}" destId="{F0404B83-4806-4B43-BCED-CA9A215F93D2}" srcOrd="1" destOrd="0" parTransId="{5C4CDC39-86E5-4FB0-BB3A-935DF54A1CA0}" sibTransId="{F763CFAC-6B4A-4CB2-B9EB-23E75F876D22}"/>
    <dgm:cxn modelId="{A52AB12D-20D7-4FD8-A7C2-04F1955F8E0B}" type="presOf" srcId="{1480F937-3581-4E48-99EC-C56D7B7341AE}" destId="{DE687B4D-8511-4144-8855-1DA91AD3E964}" srcOrd="0" destOrd="0" presId="urn:microsoft.com/office/officeart/2005/8/layout/orgChart1"/>
    <dgm:cxn modelId="{54A0E782-E018-42FA-A26E-A25BD2C2AF45}" type="presOf" srcId="{F0404B83-4806-4B43-BCED-CA9A215F93D2}" destId="{DC48E399-804E-45D6-8EC7-19AEAABB8B99}" srcOrd="1" destOrd="0" presId="urn:microsoft.com/office/officeart/2005/8/layout/orgChart1"/>
    <dgm:cxn modelId="{6E643E6F-78C1-416A-9A08-88A1E7F78645}" srcId="{FED368E5-2146-46E8-ADD9-0A601C9DFA85}" destId="{0F54AAC6-41CB-43B1-82DA-C0CDAAEC5266}" srcOrd="0" destOrd="0" parTransId="{5AB8E5E7-4EA3-4F69-8728-B197F6EF3C95}" sibTransId="{A0035234-05A4-4C6F-ADD5-BCEBF6034586}"/>
    <dgm:cxn modelId="{BD5ECB83-ABD4-4B68-867D-08A107701440}" type="presOf" srcId="{E74429AE-04AE-49A0-AAD3-4850F70F77DE}" destId="{1F373F44-366D-4D29-AB44-5AD9ABF5C9FC}" srcOrd="0" destOrd="0" presId="urn:microsoft.com/office/officeart/2005/8/layout/orgChart1"/>
    <dgm:cxn modelId="{A403D41B-948D-407E-9BF3-984DAFDB6B6C}" srcId="{B0405038-2098-4C2F-A2F9-E2B90EFAD1CD}" destId="{3A4F4081-1C8A-47E1-AABC-C51896220B10}" srcOrd="0" destOrd="0" parTransId="{987CA683-6099-4147-B6A2-830D294E1DE2}" sibTransId="{5BA22C53-9E43-4FEF-BFD6-B3C3AA50D536}"/>
    <dgm:cxn modelId="{99F07ACE-3356-49A4-BF56-13C36FEAA1AD}" type="presOf" srcId="{29B14DAB-F1F2-417B-A4C8-4C3790B4BFE4}" destId="{4BC232B7-97C7-4845-9D82-976297409E41}" srcOrd="1" destOrd="0" presId="urn:microsoft.com/office/officeart/2005/8/layout/orgChart1"/>
    <dgm:cxn modelId="{8C0F35BA-7386-4EA9-9754-EB0C9D80C80B}" type="presOf" srcId="{29B14DAB-F1F2-417B-A4C8-4C3790B4BFE4}" destId="{6B169741-8F0D-468B-A04E-4CBE1CB7D60C}" srcOrd="0" destOrd="0" presId="urn:microsoft.com/office/officeart/2005/8/layout/orgChart1"/>
    <dgm:cxn modelId="{F195E6AD-44EA-4A3C-8372-B50126577477}" type="presOf" srcId="{E74429AE-04AE-49A0-AAD3-4850F70F77DE}" destId="{454B5063-66B9-4B29-A6D2-B8A29B2504FD}" srcOrd="1" destOrd="0" presId="urn:microsoft.com/office/officeart/2005/8/layout/orgChart1"/>
    <dgm:cxn modelId="{8901CD7B-D67F-4EF2-AF30-662B564E7324}" type="presOf" srcId="{94FD8823-6971-47A0-A317-E46E83805A1C}" destId="{EB7A3DD5-4D26-4DFD-B1F3-F4F63C2631D2}" srcOrd="1" destOrd="0" presId="urn:microsoft.com/office/officeart/2005/8/layout/orgChart1"/>
    <dgm:cxn modelId="{00332A1A-56BD-4DE3-A847-8A34D68B3817}" type="presOf" srcId="{3A4F4081-1C8A-47E1-AABC-C51896220B10}" destId="{68EE4EA8-9D43-483A-B941-13E778508791}" srcOrd="0" destOrd="0" presId="urn:microsoft.com/office/officeart/2005/8/layout/orgChart1"/>
    <dgm:cxn modelId="{7229F894-EA78-4D65-9AE6-E5D655BE4401}" type="presOf" srcId="{0F54AAC6-41CB-43B1-82DA-C0CDAAEC5266}" destId="{A8F95737-FA58-4C16-9453-8A427BAF5400}" srcOrd="1" destOrd="0" presId="urn:microsoft.com/office/officeart/2005/8/layout/orgChart1"/>
    <dgm:cxn modelId="{806A081A-AC35-4517-BE75-3E3BEC2A62E8}" type="presOf" srcId="{0F54AAC6-41CB-43B1-82DA-C0CDAAEC5266}" destId="{E6567D3E-E033-47F7-9A90-427F78BA6FFF}" srcOrd="0" destOrd="0" presId="urn:microsoft.com/office/officeart/2005/8/layout/orgChart1"/>
    <dgm:cxn modelId="{1390CA35-76D1-4B3C-B3C6-5575308E0625}" type="presOf" srcId="{94FD8823-6971-47A0-A317-E46E83805A1C}" destId="{C93CC18C-009F-47FF-A488-089C957DF9EC}" srcOrd="0" destOrd="0" presId="urn:microsoft.com/office/officeart/2005/8/layout/orgChart1"/>
    <dgm:cxn modelId="{31F17A99-BDBC-4110-A142-EA6E55A6242B}" type="presOf" srcId="{FED368E5-2146-46E8-ADD9-0A601C9DFA85}" destId="{D52B4811-3D8D-49CB-8196-34AB473730F9}" srcOrd="0" destOrd="0" presId="urn:microsoft.com/office/officeart/2005/8/layout/orgChart1"/>
    <dgm:cxn modelId="{3A2A941A-2C3D-4B22-B91D-A2E6D80A345D}" srcId="{F0404B83-4806-4B43-BCED-CA9A215F93D2}" destId="{29B14DAB-F1F2-417B-A4C8-4C3790B4BFE4}" srcOrd="1" destOrd="0" parTransId="{30019CE5-EAAA-4987-98C2-C02EEDF98515}" sibTransId="{728B0651-43B7-4D30-963D-4E4E61D23A0C}"/>
    <dgm:cxn modelId="{13DE15B2-8C41-47A0-BDAB-89C51D0023C3}" type="presOf" srcId="{987CA683-6099-4147-B6A2-830D294E1DE2}" destId="{278625FB-CF65-4A85-B59C-60AFDD838469}" srcOrd="0" destOrd="0" presId="urn:microsoft.com/office/officeart/2005/8/layout/orgChart1"/>
    <dgm:cxn modelId="{06AA30B7-EADF-4F1E-8320-CF7576D5E49A}" type="presOf" srcId="{F0404B83-4806-4B43-BCED-CA9A215F93D2}" destId="{3C341AA6-5433-4848-B502-B7DED21DA9C2}" srcOrd="0" destOrd="0" presId="urn:microsoft.com/office/officeart/2005/8/layout/orgChart1"/>
    <dgm:cxn modelId="{499BF1B9-B3B1-4737-A44C-119AE2D4A4BD}" srcId="{F0404B83-4806-4B43-BCED-CA9A215F93D2}" destId="{94FD8823-6971-47A0-A317-E46E83805A1C}" srcOrd="0" destOrd="0" parTransId="{1480F937-3581-4E48-99EC-C56D7B7341AE}" sibTransId="{74114459-3508-41C6-8E37-FECB4961B6D3}"/>
    <dgm:cxn modelId="{8F40D8DC-0116-4772-992F-887F521E1368}" srcId="{0F54AAC6-41CB-43B1-82DA-C0CDAAEC5266}" destId="{E74429AE-04AE-49A0-AAD3-4850F70F77DE}" srcOrd="0" destOrd="0" parTransId="{F5A0E425-F7D8-43D9-B616-72F3DB1C1FCD}" sibTransId="{6A05A65F-332E-4845-B533-708CAEC04C8C}"/>
    <dgm:cxn modelId="{1CD6F1B5-B1C6-4F87-A211-31910B14886E}" type="presOf" srcId="{3A4F4081-1C8A-47E1-AABC-C51896220B10}" destId="{E72C96C3-68A7-4992-9AFA-6BE32694F7C5}" srcOrd="1" destOrd="0" presId="urn:microsoft.com/office/officeart/2005/8/layout/orgChart1"/>
    <dgm:cxn modelId="{B7E62D7C-D541-4A83-87A5-E23E49C4C6F9}" type="presOf" srcId="{30019CE5-EAAA-4987-98C2-C02EEDF98515}" destId="{2896E962-A71E-475E-83D2-8AECA942E2B8}" srcOrd="0" destOrd="0" presId="urn:microsoft.com/office/officeart/2005/8/layout/orgChart1"/>
    <dgm:cxn modelId="{F65D626F-521A-4F9A-AA81-388FC7D9E2EE}" srcId="{0F54AAC6-41CB-43B1-82DA-C0CDAAEC5266}" destId="{B0405038-2098-4C2F-A2F9-E2B90EFAD1CD}" srcOrd="1" destOrd="0" parTransId="{E42C67E8-89F4-4E15-AC00-ACDBCC82AA51}" sibTransId="{491D902C-E4D2-46DF-8E42-AA97A9BC0180}"/>
    <dgm:cxn modelId="{A7D48AD8-38BE-4A39-8395-2E0CE5E8826B}" type="presOf" srcId="{5C4CDC39-86E5-4FB0-BB3A-935DF54A1CA0}" destId="{CD4BA5F4-5914-4911-94DC-2B93494789E3}" srcOrd="0" destOrd="0" presId="urn:microsoft.com/office/officeart/2005/8/layout/orgChart1"/>
    <dgm:cxn modelId="{921E8F84-1334-4B29-B37F-14A0C940BE56}" type="presParOf" srcId="{D52B4811-3D8D-49CB-8196-34AB473730F9}" destId="{ACC45A25-EE01-498C-99E6-8A1CCC14D81F}" srcOrd="0" destOrd="0" presId="urn:microsoft.com/office/officeart/2005/8/layout/orgChart1"/>
    <dgm:cxn modelId="{85FEC3B3-9CB9-4DC9-A0A0-55125A1597AC}" type="presParOf" srcId="{ACC45A25-EE01-498C-99E6-8A1CCC14D81F}" destId="{B37E7903-7AFC-4A14-B76E-F977D488D979}" srcOrd="0" destOrd="0" presId="urn:microsoft.com/office/officeart/2005/8/layout/orgChart1"/>
    <dgm:cxn modelId="{E8137796-8723-442A-A76B-046BE5622BE9}" type="presParOf" srcId="{B37E7903-7AFC-4A14-B76E-F977D488D979}" destId="{E6567D3E-E033-47F7-9A90-427F78BA6FFF}" srcOrd="0" destOrd="0" presId="urn:microsoft.com/office/officeart/2005/8/layout/orgChart1"/>
    <dgm:cxn modelId="{B2437577-3312-4922-8637-35E90472D59B}" type="presParOf" srcId="{B37E7903-7AFC-4A14-B76E-F977D488D979}" destId="{A8F95737-FA58-4C16-9453-8A427BAF5400}" srcOrd="1" destOrd="0" presId="urn:microsoft.com/office/officeart/2005/8/layout/orgChart1"/>
    <dgm:cxn modelId="{33FA1104-8C58-4D0D-9DC1-3D4D9FC58A48}" type="presParOf" srcId="{ACC45A25-EE01-498C-99E6-8A1CCC14D81F}" destId="{2624D9F3-EE50-40D8-B44D-E817D34049FF}" srcOrd="1" destOrd="0" presId="urn:microsoft.com/office/officeart/2005/8/layout/orgChart1"/>
    <dgm:cxn modelId="{EEEC7709-C835-467A-9138-85BD5509BD92}" type="presParOf" srcId="{ACC45A25-EE01-498C-99E6-8A1CCC14D81F}" destId="{669DE1FA-7D32-4B6C-80A9-E091B7D8A9B8}" srcOrd="2" destOrd="0" presId="urn:microsoft.com/office/officeart/2005/8/layout/orgChart1"/>
    <dgm:cxn modelId="{A83A1D98-2EC9-4C89-B033-BCFD6F3816D4}" type="presParOf" srcId="{669DE1FA-7D32-4B6C-80A9-E091B7D8A9B8}" destId="{CFA2087A-FBFA-488A-9422-ECCBBEC1E17F}" srcOrd="0" destOrd="0" presId="urn:microsoft.com/office/officeart/2005/8/layout/orgChart1"/>
    <dgm:cxn modelId="{A025FC29-E1E0-450E-B1EC-E6F0F0881142}" type="presParOf" srcId="{669DE1FA-7D32-4B6C-80A9-E091B7D8A9B8}" destId="{42F40B47-7A09-45EC-AFD4-61250C25FAF6}" srcOrd="1" destOrd="0" presId="urn:microsoft.com/office/officeart/2005/8/layout/orgChart1"/>
    <dgm:cxn modelId="{FD74917C-6410-4BAC-9333-CB2C14196477}" type="presParOf" srcId="{42F40B47-7A09-45EC-AFD4-61250C25FAF6}" destId="{88AF89E9-90D5-4437-AE95-2CCAD0CCBFCA}" srcOrd="0" destOrd="0" presId="urn:microsoft.com/office/officeart/2005/8/layout/orgChart1"/>
    <dgm:cxn modelId="{7AC2C6C9-CBF2-4DC8-804D-CDA5A6FE8932}" type="presParOf" srcId="{88AF89E9-90D5-4437-AE95-2CCAD0CCBFCA}" destId="{1F373F44-366D-4D29-AB44-5AD9ABF5C9FC}" srcOrd="0" destOrd="0" presId="urn:microsoft.com/office/officeart/2005/8/layout/orgChart1"/>
    <dgm:cxn modelId="{E794AF0E-E280-4C80-8754-A7F6FBA65B2B}" type="presParOf" srcId="{88AF89E9-90D5-4437-AE95-2CCAD0CCBFCA}" destId="{454B5063-66B9-4B29-A6D2-B8A29B2504FD}" srcOrd="1" destOrd="0" presId="urn:microsoft.com/office/officeart/2005/8/layout/orgChart1"/>
    <dgm:cxn modelId="{1B8316E2-72DA-4095-8105-E301C6117776}" type="presParOf" srcId="{42F40B47-7A09-45EC-AFD4-61250C25FAF6}" destId="{A5079A6D-4E5F-4FC8-815C-59251FB8068D}" srcOrd="1" destOrd="0" presId="urn:microsoft.com/office/officeart/2005/8/layout/orgChart1"/>
    <dgm:cxn modelId="{D6CD141D-DEC5-4627-98BB-C5246DA414C0}" type="presParOf" srcId="{42F40B47-7A09-45EC-AFD4-61250C25FAF6}" destId="{82B84019-E3F1-4313-BC12-831F19D2083D}" srcOrd="2" destOrd="0" presId="urn:microsoft.com/office/officeart/2005/8/layout/orgChart1"/>
    <dgm:cxn modelId="{30FC9B0D-AFA8-430F-B6AD-D1B783E6F105}" type="presParOf" srcId="{669DE1FA-7D32-4B6C-80A9-E091B7D8A9B8}" destId="{39E60F0F-3517-4497-9FBD-17DB2E2FCB97}" srcOrd="2" destOrd="0" presId="urn:microsoft.com/office/officeart/2005/8/layout/orgChart1"/>
    <dgm:cxn modelId="{CC1CE96D-E818-45D4-A587-A3C7BD11FC90}" type="presParOf" srcId="{669DE1FA-7D32-4B6C-80A9-E091B7D8A9B8}" destId="{114BDCAE-F779-45DE-8A70-B731DF32A1A1}" srcOrd="3" destOrd="0" presId="urn:microsoft.com/office/officeart/2005/8/layout/orgChart1"/>
    <dgm:cxn modelId="{F1FB0E66-B476-4C12-8454-DEE5EE892FA7}" type="presParOf" srcId="{114BDCAE-F779-45DE-8A70-B731DF32A1A1}" destId="{44BBE69F-BB0B-4B62-A5F1-9BCC9961CCD9}" srcOrd="0" destOrd="0" presId="urn:microsoft.com/office/officeart/2005/8/layout/orgChart1"/>
    <dgm:cxn modelId="{BAFEBEDF-A875-491A-BB0D-505CE04CD1D3}" type="presParOf" srcId="{44BBE69F-BB0B-4B62-A5F1-9BCC9961CCD9}" destId="{018A9ACB-6D42-4AF1-B9C8-AA4505ACA50B}" srcOrd="0" destOrd="0" presId="urn:microsoft.com/office/officeart/2005/8/layout/orgChart1"/>
    <dgm:cxn modelId="{E08BD33D-03BC-44F7-8E6D-39B687A65F95}" type="presParOf" srcId="{44BBE69F-BB0B-4B62-A5F1-9BCC9961CCD9}" destId="{4A25F2D9-D25C-4990-B9F5-42634281AD0A}" srcOrd="1" destOrd="0" presId="urn:microsoft.com/office/officeart/2005/8/layout/orgChart1"/>
    <dgm:cxn modelId="{C7494176-954E-41DB-B194-131DE8B03D57}" type="presParOf" srcId="{114BDCAE-F779-45DE-8A70-B731DF32A1A1}" destId="{389E5690-3870-4F04-940E-723F5E0F1CAA}" srcOrd="1" destOrd="0" presId="urn:microsoft.com/office/officeart/2005/8/layout/orgChart1"/>
    <dgm:cxn modelId="{D92C0670-D0D9-485C-98A9-D488DF94262F}" type="presParOf" srcId="{114BDCAE-F779-45DE-8A70-B731DF32A1A1}" destId="{9DC02AB9-B46E-4DE1-AFF5-BD76F9024167}" srcOrd="2" destOrd="0" presId="urn:microsoft.com/office/officeart/2005/8/layout/orgChart1"/>
    <dgm:cxn modelId="{6C368302-A9B2-42CD-9459-16D017A0E2A0}" type="presParOf" srcId="{9DC02AB9-B46E-4DE1-AFF5-BD76F9024167}" destId="{278625FB-CF65-4A85-B59C-60AFDD838469}" srcOrd="0" destOrd="0" presId="urn:microsoft.com/office/officeart/2005/8/layout/orgChart1"/>
    <dgm:cxn modelId="{3D3AFDFD-F995-4486-9C01-0C08926C3EA1}" type="presParOf" srcId="{9DC02AB9-B46E-4DE1-AFF5-BD76F9024167}" destId="{35305605-D9AC-4C9F-B49A-6570F31156A4}" srcOrd="1" destOrd="0" presId="urn:microsoft.com/office/officeart/2005/8/layout/orgChart1"/>
    <dgm:cxn modelId="{5EBC6EC1-97E8-42FF-A48E-FC5A45FAAC4F}" type="presParOf" srcId="{35305605-D9AC-4C9F-B49A-6570F31156A4}" destId="{6795CD42-8540-425F-9398-1CD588B4BB8E}" srcOrd="0" destOrd="0" presId="urn:microsoft.com/office/officeart/2005/8/layout/orgChart1"/>
    <dgm:cxn modelId="{20A5ED34-3CCA-49C9-8862-A8B2298D8842}" type="presParOf" srcId="{6795CD42-8540-425F-9398-1CD588B4BB8E}" destId="{68EE4EA8-9D43-483A-B941-13E778508791}" srcOrd="0" destOrd="0" presId="urn:microsoft.com/office/officeart/2005/8/layout/orgChart1"/>
    <dgm:cxn modelId="{DB63287B-07EA-4C84-BF64-147A1BB4A273}" type="presParOf" srcId="{6795CD42-8540-425F-9398-1CD588B4BB8E}" destId="{E72C96C3-68A7-4992-9AFA-6BE32694F7C5}" srcOrd="1" destOrd="0" presId="urn:microsoft.com/office/officeart/2005/8/layout/orgChart1"/>
    <dgm:cxn modelId="{99296A65-491B-41C5-A771-3F17F51D1E20}" type="presParOf" srcId="{35305605-D9AC-4C9F-B49A-6570F31156A4}" destId="{78F305DA-3A79-40D2-AE35-817FCD11047E}" srcOrd="1" destOrd="0" presId="urn:microsoft.com/office/officeart/2005/8/layout/orgChart1"/>
    <dgm:cxn modelId="{26BD1E99-107B-4CC1-9BB0-83D03564BFA8}" type="presParOf" srcId="{35305605-D9AC-4C9F-B49A-6570F31156A4}" destId="{26E71961-A33B-4397-B76A-5EF551E9BDFD}" srcOrd="2" destOrd="0" presId="urn:microsoft.com/office/officeart/2005/8/layout/orgChart1"/>
    <dgm:cxn modelId="{C0108131-801F-4035-9922-2CF3EC7D56B1}" type="presParOf" srcId="{9DC02AB9-B46E-4DE1-AFF5-BD76F9024167}" destId="{CD4BA5F4-5914-4911-94DC-2B93494789E3}" srcOrd="2" destOrd="0" presId="urn:microsoft.com/office/officeart/2005/8/layout/orgChart1"/>
    <dgm:cxn modelId="{0F8F8E2D-F91B-443F-BF31-53B655F40880}" type="presParOf" srcId="{9DC02AB9-B46E-4DE1-AFF5-BD76F9024167}" destId="{C5DD313D-956A-4979-93E4-5DD258441892}" srcOrd="3" destOrd="0" presId="urn:microsoft.com/office/officeart/2005/8/layout/orgChart1"/>
    <dgm:cxn modelId="{7AE3F523-E44D-4602-9FF1-D37F1201F3A3}" type="presParOf" srcId="{C5DD313D-956A-4979-93E4-5DD258441892}" destId="{4042B295-F9E0-4A9D-80C5-9C5A9EE1CD71}" srcOrd="0" destOrd="0" presId="urn:microsoft.com/office/officeart/2005/8/layout/orgChart1"/>
    <dgm:cxn modelId="{56620D40-DAA1-4815-BBFD-15128366B4C4}" type="presParOf" srcId="{4042B295-F9E0-4A9D-80C5-9C5A9EE1CD71}" destId="{3C341AA6-5433-4848-B502-B7DED21DA9C2}" srcOrd="0" destOrd="0" presId="urn:microsoft.com/office/officeart/2005/8/layout/orgChart1"/>
    <dgm:cxn modelId="{147403A1-5D37-463F-A3A4-606267FE6036}" type="presParOf" srcId="{4042B295-F9E0-4A9D-80C5-9C5A9EE1CD71}" destId="{DC48E399-804E-45D6-8EC7-19AEAABB8B99}" srcOrd="1" destOrd="0" presId="urn:microsoft.com/office/officeart/2005/8/layout/orgChart1"/>
    <dgm:cxn modelId="{4DD6DA0F-A57A-426C-85E8-4B3C8447EEAD}" type="presParOf" srcId="{C5DD313D-956A-4979-93E4-5DD258441892}" destId="{34D0A642-F924-4435-8AFA-965961D4A077}" srcOrd="1" destOrd="0" presId="urn:microsoft.com/office/officeart/2005/8/layout/orgChart1"/>
    <dgm:cxn modelId="{2B9B1FDC-690D-452A-8D4B-88819A9339DA}" type="presParOf" srcId="{C5DD313D-956A-4979-93E4-5DD258441892}" destId="{CF19A9C8-0BAE-4FA1-B0B0-3600B8814984}" srcOrd="2" destOrd="0" presId="urn:microsoft.com/office/officeart/2005/8/layout/orgChart1"/>
    <dgm:cxn modelId="{A5FB638C-FAFD-4621-A554-DD83187124DF}" type="presParOf" srcId="{CF19A9C8-0BAE-4FA1-B0B0-3600B8814984}" destId="{DE687B4D-8511-4144-8855-1DA91AD3E964}" srcOrd="0" destOrd="0" presId="urn:microsoft.com/office/officeart/2005/8/layout/orgChart1"/>
    <dgm:cxn modelId="{8088D93B-5B71-48B6-B98A-585F76905712}" type="presParOf" srcId="{CF19A9C8-0BAE-4FA1-B0B0-3600B8814984}" destId="{600351B3-26D6-4FB6-A0AB-7C713B8ABCBF}" srcOrd="1" destOrd="0" presId="urn:microsoft.com/office/officeart/2005/8/layout/orgChart1"/>
    <dgm:cxn modelId="{4E64439D-FB75-4FD9-A424-E3ECC37B44F6}" type="presParOf" srcId="{600351B3-26D6-4FB6-A0AB-7C713B8ABCBF}" destId="{AB5AFAD8-15B4-48AD-BEE2-B608597D5631}" srcOrd="0" destOrd="0" presId="urn:microsoft.com/office/officeart/2005/8/layout/orgChart1"/>
    <dgm:cxn modelId="{5ED464D5-2312-43FF-93E2-C87BA4441AEC}" type="presParOf" srcId="{AB5AFAD8-15B4-48AD-BEE2-B608597D5631}" destId="{C93CC18C-009F-47FF-A488-089C957DF9EC}" srcOrd="0" destOrd="0" presId="urn:microsoft.com/office/officeart/2005/8/layout/orgChart1"/>
    <dgm:cxn modelId="{A0EC9A68-C5F0-4009-9A9D-CF3F7A4243B3}" type="presParOf" srcId="{AB5AFAD8-15B4-48AD-BEE2-B608597D5631}" destId="{EB7A3DD5-4D26-4DFD-B1F3-F4F63C2631D2}" srcOrd="1" destOrd="0" presId="urn:microsoft.com/office/officeart/2005/8/layout/orgChart1"/>
    <dgm:cxn modelId="{D164F25A-32B7-4DCB-A940-3E23534C76EB}" type="presParOf" srcId="{600351B3-26D6-4FB6-A0AB-7C713B8ABCBF}" destId="{6F109FAF-EEE2-4A8C-96F6-15FEE7C346A6}" srcOrd="1" destOrd="0" presId="urn:microsoft.com/office/officeart/2005/8/layout/orgChart1"/>
    <dgm:cxn modelId="{D9477376-A1DB-40A9-AFCE-91122A3BD800}" type="presParOf" srcId="{600351B3-26D6-4FB6-A0AB-7C713B8ABCBF}" destId="{7A52BC8B-CD53-45B4-8A20-3ABACAF68205}" srcOrd="2" destOrd="0" presId="urn:microsoft.com/office/officeart/2005/8/layout/orgChart1"/>
    <dgm:cxn modelId="{7E9FB9AB-0733-452E-9E6F-4C287EC3EDA0}" type="presParOf" srcId="{CF19A9C8-0BAE-4FA1-B0B0-3600B8814984}" destId="{2896E962-A71E-475E-83D2-8AECA942E2B8}" srcOrd="2" destOrd="0" presId="urn:microsoft.com/office/officeart/2005/8/layout/orgChart1"/>
    <dgm:cxn modelId="{83065689-4C7C-415C-836D-934A1B5507B2}" type="presParOf" srcId="{CF19A9C8-0BAE-4FA1-B0B0-3600B8814984}" destId="{D46227E3-C10A-499D-829A-42682AB0FABD}" srcOrd="3" destOrd="0" presId="urn:microsoft.com/office/officeart/2005/8/layout/orgChart1"/>
    <dgm:cxn modelId="{76A96048-96CB-40E1-B661-D8ED26771984}" type="presParOf" srcId="{D46227E3-C10A-499D-829A-42682AB0FABD}" destId="{82C6B9D4-200C-41BC-835B-1F701761E85D}" srcOrd="0" destOrd="0" presId="urn:microsoft.com/office/officeart/2005/8/layout/orgChart1"/>
    <dgm:cxn modelId="{ED57FCAD-18D7-464B-A383-9811C287CF38}" type="presParOf" srcId="{82C6B9D4-200C-41BC-835B-1F701761E85D}" destId="{6B169741-8F0D-468B-A04E-4CBE1CB7D60C}" srcOrd="0" destOrd="0" presId="urn:microsoft.com/office/officeart/2005/8/layout/orgChart1"/>
    <dgm:cxn modelId="{1EFD4CD2-CAD7-4497-BF0D-1BE1042A6482}" type="presParOf" srcId="{82C6B9D4-200C-41BC-835B-1F701761E85D}" destId="{4BC232B7-97C7-4845-9D82-976297409E41}" srcOrd="1" destOrd="0" presId="urn:microsoft.com/office/officeart/2005/8/layout/orgChart1"/>
    <dgm:cxn modelId="{B868B469-3487-48DE-A834-AC4638841628}" type="presParOf" srcId="{D46227E3-C10A-499D-829A-42682AB0FABD}" destId="{747375CC-4668-4B4A-8371-A4275080ABD5}" srcOrd="1" destOrd="0" presId="urn:microsoft.com/office/officeart/2005/8/layout/orgChart1"/>
    <dgm:cxn modelId="{EDB0B7B7-D9AC-494D-BEDD-3D099BA49A52}" type="presParOf" srcId="{D46227E3-C10A-499D-829A-42682AB0FABD}" destId="{3CE8AAE2-770A-4CA1-BFBD-D7C223962CF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96E962-A71E-475E-83D2-8AECA942E2B8}">
      <dsp:nvSpPr>
        <dsp:cNvPr id="0" name=""/>
        <dsp:cNvSpPr/>
      </dsp:nvSpPr>
      <dsp:spPr>
        <a:xfrm>
          <a:off x="7257554" y="3175546"/>
          <a:ext cx="173532" cy="760237"/>
        </a:xfrm>
        <a:custGeom>
          <a:avLst/>
          <a:gdLst/>
          <a:ahLst/>
          <a:cxnLst/>
          <a:rect l="0" t="0" r="0" b="0"/>
          <a:pathLst>
            <a:path>
              <a:moveTo>
                <a:pt x="0" y="0"/>
              </a:moveTo>
              <a:lnTo>
                <a:pt x="0" y="760237"/>
              </a:lnTo>
              <a:lnTo>
                <a:pt x="173532" y="76023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E687B4D-8511-4144-8855-1DA91AD3E964}">
      <dsp:nvSpPr>
        <dsp:cNvPr id="0" name=""/>
        <dsp:cNvSpPr/>
      </dsp:nvSpPr>
      <dsp:spPr>
        <a:xfrm>
          <a:off x="7084022" y="3175546"/>
          <a:ext cx="173532" cy="760237"/>
        </a:xfrm>
        <a:custGeom>
          <a:avLst/>
          <a:gdLst/>
          <a:ahLst/>
          <a:cxnLst/>
          <a:rect l="0" t="0" r="0" b="0"/>
          <a:pathLst>
            <a:path>
              <a:moveTo>
                <a:pt x="173532" y="0"/>
              </a:moveTo>
              <a:lnTo>
                <a:pt x="173532" y="760237"/>
              </a:lnTo>
              <a:lnTo>
                <a:pt x="0" y="76023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4BA5F4-5914-4911-94DC-2B93494789E3}">
      <dsp:nvSpPr>
        <dsp:cNvPr id="0" name=""/>
        <dsp:cNvSpPr/>
      </dsp:nvSpPr>
      <dsp:spPr>
        <a:xfrm>
          <a:off x="5257799" y="2002136"/>
          <a:ext cx="1173409" cy="760237"/>
        </a:xfrm>
        <a:custGeom>
          <a:avLst/>
          <a:gdLst/>
          <a:ahLst/>
          <a:cxnLst/>
          <a:rect l="0" t="0" r="0" b="0"/>
          <a:pathLst>
            <a:path>
              <a:moveTo>
                <a:pt x="0" y="0"/>
              </a:moveTo>
              <a:lnTo>
                <a:pt x="0" y="760237"/>
              </a:lnTo>
              <a:lnTo>
                <a:pt x="1173409" y="76023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8625FB-CF65-4A85-B59C-60AFDD838469}">
      <dsp:nvSpPr>
        <dsp:cNvPr id="0" name=""/>
        <dsp:cNvSpPr/>
      </dsp:nvSpPr>
      <dsp:spPr>
        <a:xfrm>
          <a:off x="5084267" y="2002136"/>
          <a:ext cx="173532" cy="760237"/>
        </a:xfrm>
        <a:custGeom>
          <a:avLst/>
          <a:gdLst/>
          <a:ahLst/>
          <a:cxnLst/>
          <a:rect l="0" t="0" r="0" b="0"/>
          <a:pathLst>
            <a:path>
              <a:moveTo>
                <a:pt x="173532" y="0"/>
              </a:moveTo>
              <a:lnTo>
                <a:pt x="173532" y="760237"/>
              </a:lnTo>
              <a:lnTo>
                <a:pt x="0" y="76023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9E60F0F-3517-4497-9FBD-17DB2E2FCB97}">
      <dsp:nvSpPr>
        <dsp:cNvPr id="0" name=""/>
        <dsp:cNvSpPr/>
      </dsp:nvSpPr>
      <dsp:spPr>
        <a:xfrm>
          <a:off x="3258045" y="828726"/>
          <a:ext cx="1173409" cy="760237"/>
        </a:xfrm>
        <a:custGeom>
          <a:avLst/>
          <a:gdLst/>
          <a:ahLst/>
          <a:cxnLst/>
          <a:rect l="0" t="0" r="0" b="0"/>
          <a:pathLst>
            <a:path>
              <a:moveTo>
                <a:pt x="0" y="0"/>
              </a:moveTo>
              <a:lnTo>
                <a:pt x="0" y="760237"/>
              </a:lnTo>
              <a:lnTo>
                <a:pt x="1173409" y="76023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FA2087A-FBFA-488A-9422-ECCBBEC1E17F}">
      <dsp:nvSpPr>
        <dsp:cNvPr id="0" name=""/>
        <dsp:cNvSpPr/>
      </dsp:nvSpPr>
      <dsp:spPr>
        <a:xfrm>
          <a:off x="3084512" y="828726"/>
          <a:ext cx="173532" cy="760237"/>
        </a:xfrm>
        <a:custGeom>
          <a:avLst/>
          <a:gdLst/>
          <a:ahLst/>
          <a:cxnLst/>
          <a:rect l="0" t="0" r="0" b="0"/>
          <a:pathLst>
            <a:path>
              <a:moveTo>
                <a:pt x="173532" y="0"/>
              </a:moveTo>
              <a:lnTo>
                <a:pt x="173532" y="760237"/>
              </a:lnTo>
              <a:lnTo>
                <a:pt x="0" y="76023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567D3E-E033-47F7-9A90-427F78BA6FFF}">
      <dsp:nvSpPr>
        <dsp:cNvPr id="0" name=""/>
        <dsp:cNvSpPr/>
      </dsp:nvSpPr>
      <dsp:spPr>
        <a:xfrm>
          <a:off x="2431700" y="2381"/>
          <a:ext cx="1652689" cy="8263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tr-TR" sz="3100" kern="1200" dirty="0" smtClean="0"/>
            <a:t>Etkinlikler </a:t>
          </a:r>
          <a:endParaRPr lang="tr-TR" sz="3100" kern="1200" dirty="0"/>
        </a:p>
      </dsp:txBody>
      <dsp:txXfrm>
        <a:off x="2431700" y="2381"/>
        <a:ext cx="1652689" cy="826344"/>
      </dsp:txXfrm>
    </dsp:sp>
    <dsp:sp modelId="{1F373F44-366D-4D29-AB44-5AD9ABF5C9FC}">
      <dsp:nvSpPr>
        <dsp:cNvPr id="0" name=""/>
        <dsp:cNvSpPr/>
      </dsp:nvSpPr>
      <dsp:spPr>
        <a:xfrm>
          <a:off x="1431823" y="1175791"/>
          <a:ext cx="1652689" cy="8263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tr-TR" sz="3100" kern="1200" dirty="0" smtClean="0"/>
            <a:t>Olağan </a:t>
          </a:r>
          <a:endParaRPr lang="tr-TR" sz="3100" kern="1200" dirty="0"/>
        </a:p>
      </dsp:txBody>
      <dsp:txXfrm>
        <a:off x="1431823" y="1175791"/>
        <a:ext cx="1652689" cy="826344"/>
      </dsp:txXfrm>
    </dsp:sp>
    <dsp:sp modelId="{018A9ACB-6D42-4AF1-B9C8-AA4505ACA50B}">
      <dsp:nvSpPr>
        <dsp:cNvPr id="0" name=""/>
        <dsp:cNvSpPr/>
      </dsp:nvSpPr>
      <dsp:spPr>
        <a:xfrm>
          <a:off x="4431455" y="1175791"/>
          <a:ext cx="1652689" cy="8263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tr-TR" sz="3100" kern="1200" dirty="0" smtClean="0"/>
            <a:t>Özel</a:t>
          </a:r>
          <a:endParaRPr lang="tr-TR" sz="3100" kern="1200" dirty="0"/>
        </a:p>
      </dsp:txBody>
      <dsp:txXfrm>
        <a:off x="4431455" y="1175791"/>
        <a:ext cx="1652689" cy="826344"/>
      </dsp:txXfrm>
    </dsp:sp>
    <dsp:sp modelId="{68EE4EA8-9D43-483A-B941-13E778508791}">
      <dsp:nvSpPr>
        <dsp:cNvPr id="0" name=""/>
        <dsp:cNvSpPr/>
      </dsp:nvSpPr>
      <dsp:spPr>
        <a:xfrm>
          <a:off x="3431577" y="2349201"/>
          <a:ext cx="1652689" cy="8263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tr-TR" sz="3100" kern="1200" dirty="0" smtClean="0"/>
            <a:t>Minör</a:t>
          </a:r>
          <a:endParaRPr lang="tr-TR" sz="3100" kern="1200" dirty="0"/>
        </a:p>
      </dsp:txBody>
      <dsp:txXfrm>
        <a:off x="3431577" y="2349201"/>
        <a:ext cx="1652689" cy="826344"/>
      </dsp:txXfrm>
    </dsp:sp>
    <dsp:sp modelId="{3C341AA6-5433-4848-B502-B7DED21DA9C2}">
      <dsp:nvSpPr>
        <dsp:cNvPr id="0" name=""/>
        <dsp:cNvSpPr/>
      </dsp:nvSpPr>
      <dsp:spPr>
        <a:xfrm>
          <a:off x="6431209" y="2349201"/>
          <a:ext cx="1652689" cy="8263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tr-TR" sz="3100" kern="1200" dirty="0" smtClean="0"/>
            <a:t>Majör</a:t>
          </a:r>
          <a:endParaRPr lang="tr-TR" sz="3100" kern="1200" dirty="0"/>
        </a:p>
      </dsp:txBody>
      <dsp:txXfrm>
        <a:off x="6431209" y="2349201"/>
        <a:ext cx="1652689" cy="826344"/>
      </dsp:txXfrm>
    </dsp:sp>
    <dsp:sp modelId="{C93CC18C-009F-47FF-A488-089C957DF9EC}">
      <dsp:nvSpPr>
        <dsp:cNvPr id="0" name=""/>
        <dsp:cNvSpPr/>
      </dsp:nvSpPr>
      <dsp:spPr>
        <a:xfrm>
          <a:off x="5431332" y="3522611"/>
          <a:ext cx="1652689" cy="8263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tr-TR" sz="3100" kern="1200" dirty="0" err="1" smtClean="0"/>
            <a:t>Hallmark</a:t>
          </a:r>
          <a:endParaRPr lang="tr-TR" sz="3100" kern="1200" dirty="0"/>
        </a:p>
      </dsp:txBody>
      <dsp:txXfrm>
        <a:off x="5431332" y="3522611"/>
        <a:ext cx="1652689" cy="826344"/>
      </dsp:txXfrm>
    </dsp:sp>
    <dsp:sp modelId="{6B169741-8F0D-468B-A04E-4CBE1CB7D60C}">
      <dsp:nvSpPr>
        <dsp:cNvPr id="0" name=""/>
        <dsp:cNvSpPr/>
      </dsp:nvSpPr>
      <dsp:spPr>
        <a:xfrm>
          <a:off x="7431087" y="3522611"/>
          <a:ext cx="1652689" cy="8263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tr-TR" sz="3100" kern="1200" dirty="0" smtClean="0"/>
            <a:t>Mega</a:t>
          </a:r>
          <a:endParaRPr lang="tr-TR" sz="3100" kern="1200" dirty="0"/>
        </a:p>
      </dsp:txBody>
      <dsp:txXfrm>
        <a:off x="7431087" y="3522611"/>
        <a:ext cx="1652689" cy="82634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36DB6B-57D3-7348-8C88-DB4C4B4C93EB}" type="datetimeFigureOut">
              <a:rPr lang="en-US" smtClean="0"/>
              <a:t>5/12/2019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C40FC8-4C96-674D-ADF8-891CD88414D4}" type="slidenum">
              <a:rPr lang="en-US" smtClean="0"/>
              <a:t>‹#›</a:t>
            </a:fld>
            <a:endParaRPr lang="en-US"/>
          </a:p>
        </p:txBody>
      </p:sp>
    </p:spTree>
    <p:extLst>
      <p:ext uri="{BB962C8B-B14F-4D97-AF65-F5344CB8AC3E}">
        <p14:creationId xmlns:p14="http://schemas.microsoft.com/office/powerpoint/2010/main" val="22059191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579210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3060266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238083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339574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3513406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251036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414939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307806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3704780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190254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FC1D768-0AEB-430E-95EC-92B7F36769A4}" type="datetimeFigureOut">
              <a:rPr lang="tr-TR" smtClean="0"/>
              <a:pPr/>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C27468-A5DB-4D76-B127-8428EDD27E5F}" type="slidenum">
              <a:rPr lang="tr-TR" smtClean="0"/>
              <a:pPr/>
              <a:t>‹#›</a:t>
            </a:fld>
            <a:endParaRPr lang="tr-TR"/>
          </a:p>
        </p:txBody>
      </p:sp>
    </p:spTree>
    <p:extLst>
      <p:ext uri="{BB962C8B-B14F-4D97-AF65-F5344CB8AC3E}">
        <p14:creationId xmlns:p14="http://schemas.microsoft.com/office/powerpoint/2010/main" val="2620651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C1D768-0AEB-430E-95EC-92B7F36769A4}" type="datetimeFigureOut">
              <a:rPr lang="tr-TR" smtClean="0"/>
              <a:pPr/>
              <a:t>12.05.2019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C27468-A5DB-4D76-B127-8428EDD27E5F}" type="slidenum">
              <a:rPr lang="tr-TR" smtClean="0"/>
              <a:pPr/>
              <a:t>‹#›</a:t>
            </a:fld>
            <a:endParaRPr lang="tr-TR"/>
          </a:p>
        </p:txBody>
      </p:sp>
    </p:spTree>
    <p:extLst>
      <p:ext uri="{BB962C8B-B14F-4D97-AF65-F5344CB8AC3E}">
        <p14:creationId xmlns:p14="http://schemas.microsoft.com/office/powerpoint/2010/main" val="1510439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Etkinlik Yönetimi </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016194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Hallmark</a:t>
            </a:r>
            <a:r>
              <a:rPr lang="tr-TR" dirty="0" smtClean="0"/>
              <a:t> etkinlikler</a:t>
            </a:r>
            <a:endParaRPr lang="tr-TR" dirty="0"/>
          </a:p>
        </p:txBody>
      </p:sp>
      <p:sp>
        <p:nvSpPr>
          <p:cNvPr id="3" name="İçerik Yer Tutucusu 2"/>
          <p:cNvSpPr>
            <a:spLocks noGrp="1"/>
          </p:cNvSpPr>
          <p:nvPr>
            <p:ph idx="1"/>
          </p:nvPr>
        </p:nvSpPr>
        <p:spPr/>
        <p:txBody>
          <a:bodyPr/>
          <a:lstStyle/>
          <a:p>
            <a:r>
              <a:rPr lang="tr-TR" dirty="0" smtClean="0"/>
              <a:t>Sınırlı bir süre içerisinde gerçekleşen, bir şehirde düzenli olarak tekrarlanan, farklı temalara odaklanan, geniş kalabalıkların katıldığı, destinasyonla birlikte anılan ulusal ve uluslararası ölçekli etkinliklerdir </a:t>
            </a:r>
            <a:endParaRPr lang="tr-TR" dirty="0"/>
          </a:p>
        </p:txBody>
      </p:sp>
    </p:spTree>
    <p:extLst>
      <p:ext uri="{BB962C8B-B14F-4D97-AF65-F5344CB8AC3E}">
        <p14:creationId xmlns:p14="http://schemas.microsoft.com/office/powerpoint/2010/main" val="3384146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Mega etkinlikler</a:t>
            </a:r>
            <a:endParaRPr lang="tr-TR" dirty="0"/>
          </a:p>
        </p:txBody>
      </p:sp>
      <p:sp>
        <p:nvSpPr>
          <p:cNvPr id="3" name="İçerik Yer Tutucusu 2"/>
          <p:cNvSpPr>
            <a:spLocks noGrp="1"/>
          </p:cNvSpPr>
          <p:nvPr>
            <p:ph idx="1"/>
          </p:nvPr>
        </p:nvSpPr>
        <p:spPr/>
        <p:txBody>
          <a:bodyPr/>
          <a:lstStyle/>
          <a:p>
            <a:r>
              <a:rPr lang="tr-TR" dirty="0" smtClean="0"/>
              <a:t>Mega etkinlikler, kısa dönemde ve genelde bir kez gerçekleşen, düzenlendikleri yerde önemli alt yapı yatırımları ve harcamaları gerektiren, yüksek medya ilgisi ve turist harcamalarının gerçekleştiği, genel olarak uluslararası ölçekte gerçekleşen etkinliklerdir. </a:t>
            </a:r>
            <a:endParaRPr lang="tr-TR" dirty="0"/>
          </a:p>
        </p:txBody>
      </p:sp>
    </p:spTree>
    <p:extLst>
      <p:ext uri="{BB962C8B-B14F-4D97-AF65-F5344CB8AC3E}">
        <p14:creationId xmlns:p14="http://schemas.microsoft.com/office/powerpoint/2010/main" val="2755359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Etkinlik sektörünün temel aktörleri </a:t>
            </a:r>
            <a:endParaRPr lang="tr-TR" dirty="0"/>
          </a:p>
        </p:txBody>
      </p:sp>
      <p:sp>
        <p:nvSpPr>
          <p:cNvPr id="3" name="İçerik Yer Tutucusu 2"/>
          <p:cNvSpPr>
            <a:spLocks noGrp="1"/>
          </p:cNvSpPr>
          <p:nvPr>
            <p:ph idx="1"/>
          </p:nvPr>
        </p:nvSpPr>
        <p:spPr/>
        <p:txBody>
          <a:bodyPr/>
          <a:lstStyle/>
          <a:p>
            <a:r>
              <a:rPr lang="tr-TR" dirty="0" smtClean="0"/>
              <a:t>Alıcılar</a:t>
            </a:r>
          </a:p>
          <a:p>
            <a:r>
              <a:rPr lang="tr-TR" dirty="0" smtClean="0"/>
              <a:t>Aracılar</a:t>
            </a:r>
          </a:p>
          <a:p>
            <a:r>
              <a:rPr lang="tr-TR" dirty="0" smtClean="0"/>
              <a:t>Katılımcılar </a:t>
            </a:r>
            <a:endParaRPr lang="tr-TR" dirty="0"/>
          </a:p>
        </p:txBody>
      </p:sp>
    </p:spTree>
    <p:extLst>
      <p:ext uri="{BB962C8B-B14F-4D97-AF65-F5344CB8AC3E}">
        <p14:creationId xmlns:p14="http://schemas.microsoft.com/office/powerpoint/2010/main" val="3904206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Alıcılar</a:t>
            </a:r>
            <a:endParaRPr lang="tr-TR" dirty="0"/>
          </a:p>
        </p:txBody>
      </p:sp>
      <p:sp>
        <p:nvSpPr>
          <p:cNvPr id="3" name="İçerik Yer Tutucusu 2"/>
          <p:cNvSpPr>
            <a:spLocks noGrp="1"/>
          </p:cNvSpPr>
          <p:nvPr>
            <p:ph idx="1"/>
          </p:nvPr>
        </p:nvSpPr>
        <p:spPr/>
        <p:txBody>
          <a:bodyPr/>
          <a:lstStyle/>
          <a:p>
            <a:r>
              <a:rPr lang="tr-TR" dirty="0" smtClean="0"/>
              <a:t>Dernekler, </a:t>
            </a:r>
          </a:p>
          <a:p>
            <a:r>
              <a:rPr lang="tr-TR" dirty="0" smtClean="0"/>
              <a:t>Şirketler, </a:t>
            </a:r>
          </a:p>
          <a:p>
            <a:r>
              <a:rPr lang="tr-TR" dirty="0" smtClean="0"/>
              <a:t>Kamu sektörü, </a:t>
            </a:r>
          </a:p>
          <a:p>
            <a:r>
              <a:rPr lang="tr-TR" dirty="0" smtClean="0"/>
              <a:t>Kâr amacı gütmeyen kuruluşlar, </a:t>
            </a:r>
          </a:p>
          <a:p>
            <a:r>
              <a:rPr lang="tr-TR" dirty="0" smtClean="0"/>
              <a:t>Uluslararası özel organizasyonlar</a:t>
            </a:r>
            <a:endParaRPr lang="tr-TR" dirty="0"/>
          </a:p>
        </p:txBody>
      </p:sp>
    </p:spTree>
    <p:extLst>
      <p:ext uri="{BB962C8B-B14F-4D97-AF65-F5344CB8AC3E}">
        <p14:creationId xmlns:p14="http://schemas.microsoft.com/office/powerpoint/2010/main" val="3914756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Bir etkinliğin olası aracıları kimlerdir?</a:t>
            </a:r>
            <a:endParaRPr lang="tr-TR" dirty="0"/>
          </a:p>
        </p:txBody>
      </p:sp>
      <p:sp>
        <p:nvSpPr>
          <p:cNvPr id="3" name="2 İçerik Yer Tutucusu"/>
          <p:cNvSpPr>
            <a:spLocks noGrp="1"/>
          </p:cNvSpPr>
          <p:nvPr>
            <p:ph sz="quarter" idx="1"/>
          </p:nvPr>
        </p:nvSpPr>
        <p:spPr/>
        <p:txBody>
          <a:bodyPr>
            <a:normAutofit/>
          </a:bodyPr>
          <a:lstStyle/>
          <a:p>
            <a:r>
              <a:rPr lang="tr-TR" dirty="0" smtClean="0"/>
              <a:t>Seyahat acenteleri</a:t>
            </a:r>
          </a:p>
          <a:p>
            <a:r>
              <a:rPr lang="tr-TR" dirty="0" smtClean="0"/>
              <a:t>Catering firmaları</a:t>
            </a:r>
          </a:p>
          <a:p>
            <a:r>
              <a:rPr lang="tr-TR" dirty="0" smtClean="0"/>
              <a:t>Dekorasyon firmaları</a:t>
            </a:r>
          </a:p>
          <a:p>
            <a:r>
              <a:rPr lang="tr-TR" dirty="0" smtClean="0"/>
              <a:t>Çiçekçiler</a:t>
            </a:r>
          </a:p>
          <a:p>
            <a:r>
              <a:rPr lang="tr-TR" dirty="0" smtClean="0"/>
              <a:t>Oteller</a:t>
            </a:r>
          </a:p>
          <a:p>
            <a:r>
              <a:rPr lang="tr-TR" dirty="0" smtClean="0"/>
              <a:t>Reklam ajansları</a:t>
            </a:r>
          </a:p>
          <a:p>
            <a:r>
              <a:rPr lang="tr-TR" dirty="0" smtClean="0"/>
              <a:t>Ulaşım firmaları vs. </a:t>
            </a:r>
          </a:p>
        </p:txBody>
      </p:sp>
    </p:spTree>
    <p:extLst>
      <p:ext uri="{BB962C8B-B14F-4D97-AF65-F5344CB8AC3E}">
        <p14:creationId xmlns:p14="http://schemas.microsoft.com/office/powerpoint/2010/main" val="3842279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Düzenlenen etkinliğin başarılı olması için</a:t>
            </a:r>
            <a:endParaRPr lang="tr-TR" dirty="0"/>
          </a:p>
        </p:txBody>
      </p:sp>
      <p:sp>
        <p:nvSpPr>
          <p:cNvPr id="3" name="2 İçerik Yer Tutucusu"/>
          <p:cNvSpPr>
            <a:spLocks noGrp="1"/>
          </p:cNvSpPr>
          <p:nvPr>
            <p:ph sz="quarter" idx="1"/>
          </p:nvPr>
        </p:nvSpPr>
        <p:spPr/>
        <p:txBody>
          <a:bodyPr/>
          <a:lstStyle/>
          <a:p>
            <a:r>
              <a:rPr lang="tr-TR" dirty="0" smtClean="0"/>
              <a:t>Doğru hedef kitle</a:t>
            </a:r>
          </a:p>
          <a:p>
            <a:r>
              <a:rPr lang="tr-TR" dirty="0" smtClean="0"/>
              <a:t>Doğru mekan</a:t>
            </a:r>
          </a:p>
          <a:p>
            <a:r>
              <a:rPr lang="tr-TR" dirty="0" smtClean="0"/>
              <a:t>Doğru zaman</a:t>
            </a:r>
          </a:p>
          <a:p>
            <a:r>
              <a:rPr lang="tr-TR" dirty="0" smtClean="0"/>
              <a:t>Doğru etkinlikler</a:t>
            </a:r>
          </a:p>
          <a:p>
            <a:pPr>
              <a:buNone/>
            </a:pPr>
            <a:endParaRPr lang="tr-TR" dirty="0" smtClean="0"/>
          </a:p>
        </p:txBody>
      </p:sp>
    </p:spTree>
    <p:extLst>
      <p:ext uri="{BB962C8B-B14F-4D97-AF65-F5344CB8AC3E}">
        <p14:creationId xmlns:p14="http://schemas.microsoft.com/office/powerpoint/2010/main" val="3058160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Etkinlik Mekanı Seçerken</a:t>
            </a:r>
            <a:endParaRPr lang="tr-TR" dirty="0"/>
          </a:p>
        </p:txBody>
      </p:sp>
      <p:sp>
        <p:nvSpPr>
          <p:cNvPr id="3" name="2 İçerik Yer Tutucusu"/>
          <p:cNvSpPr>
            <a:spLocks noGrp="1"/>
          </p:cNvSpPr>
          <p:nvPr>
            <p:ph sz="quarter" idx="1"/>
          </p:nvPr>
        </p:nvSpPr>
        <p:spPr/>
        <p:txBody>
          <a:bodyPr/>
          <a:lstStyle/>
          <a:p>
            <a:r>
              <a:rPr lang="tr-TR" dirty="0" smtClean="0"/>
              <a:t>Mekan etkinliğin belirlenen konseptine uygun mu?</a:t>
            </a:r>
          </a:p>
          <a:p>
            <a:r>
              <a:rPr lang="tr-TR" dirty="0" smtClean="0"/>
              <a:t>Mekanın lojistik özellikleri uygun mu?</a:t>
            </a:r>
          </a:p>
          <a:p>
            <a:r>
              <a:rPr lang="tr-TR" dirty="0" smtClean="0"/>
              <a:t>Mekan ulaşım için uygun mu?</a:t>
            </a:r>
          </a:p>
          <a:p>
            <a:r>
              <a:rPr lang="tr-TR" dirty="0" smtClean="0"/>
              <a:t>Mekanın teknik alt yapısı uygun mu?</a:t>
            </a:r>
          </a:p>
          <a:p>
            <a:r>
              <a:rPr lang="tr-TR" dirty="0" smtClean="0"/>
              <a:t>Mekan güvenli mi?</a:t>
            </a:r>
          </a:p>
          <a:p>
            <a:pPr>
              <a:buNone/>
            </a:pPr>
            <a:endParaRPr lang="tr-TR" dirty="0"/>
          </a:p>
        </p:txBody>
      </p:sp>
    </p:spTree>
    <p:extLst>
      <p:ext uri="{BB962C8B-B14F-4D97-AF65-F5344CB8AC3E}">
        <p14:creationId xmlns:p14="http://schemas.microsoft.com/office/powerpoint/2010/main" val="185508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Katılımcıları Belirleyin</a:t>
            </a:r>
            <a:endParaRPr lang="tr-TR" dirty="0"/>
          </a:p>
        </p:txBody>
      </p:sp>
      <p:sp>
        <p:nvSpPr>
          <p:cNvPr id="3" name="2 İçerik Yer Tutucusu"/>
          <p:cNvSpPr>
            <a:spLocks noGrp="1"/>
          </p:cNvSpPr>
          <p:nvPr>
            <p:ph sz="quarter" idx="1"/>
          </p:nvPr>
        </p:nvSpPr>
        <p:spPr/>
        <p:txBody>
          <a:bodyPr>
            <a:normAutofit/>
          </a:bodyPr>
          <a:lstStyle/>
          <a:p>
            <a:r>
              <a:rPr lang="tr-TR" dirty="0" smtClean="0"/>
              <a:t>Etkinliğinizin başarılı olabilmesi için kimlerin katılması gerekmektedir? Katılımcıların etkinliğin niteliğine ve hedef kitlesine göre farklılık gösterecektir.</a:t>
            </a:r>
          </a:p>
          <a:p>
            <a:pPr lvl="1"/>
            <a:r>
              <a:rPr lang="tr-TR" dirty="0" smtClean="0"/>
              <a:t>Protokol davetlileri</a:t>
            </a:r>
          </a:p>
          <a:p>
            <a:pPr lvl="1"/>
            <a:r>
              <a:rPr lang="tr-TR" dirty="0"/>
              <a:t> B</a:t>
            </a:r>
            <a:r>
              <a:rPr lang="tr-TR" dirty="0" smtClean="0"/>
              <a:t>asın</a:t>
            </a:r>
          </a:p>
          <a:p>
            <a:pPr lvl="1"/>
            <a:r>
              <a:rPr lang="tr-TR" dirty="0" smtClean="0"/>
              <a:t>Müşteriler</a:t>
            </a:r>
          </a:p>
          <a:p>
            <a:pPr lvl="1"/>
            <a:r>
              <a:rPr lang="tr-TR" dirty="0" smtClean="0"/>
              <a:t>Çalışanlar</a:t>
            </a:r>
          </a:p>
          <a:p>
            <a:pPr lvl="1"/>
            <a:r>
              <a:rPr lang="tr-TR" dirty="0" smtClean="0"/>
              <a:t>Ünlüler</a:t>
            </a:r>
          </a:p>
          <a:p>
            <a:pPr lvl="1"/>
            <a:endParaRPr lang="tr-TR" dirty="0"/>
          </a:p>
        </p:txBody>
      </p:sp>
    </p:spTree>
    <p:extLst>
      <p:ext uri="{BB962C8B-B14F-4D97-AF65-F5344CB8AC3E}">
        <p14:creationId xmlns:p14="http://schemas.microsoft.com/office/powerpoint/2010/main" val="2741402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Etkinlikleri Hazırlayın</a:t>
            </a:r>
            <a:endParaRPr lang="tr-TR" dirty="0"/>
          </a:p>
        </p:txBody>
      </p:sp>
      <p:sp>
        <p:nvSpPr>
          <p:cNvPr id="3" name="2 İçerik Yer Tutucusu"/>
          <p:cNvSpPr>
            <a:spLocks noGrp="1"/>
          </p:cNvSpPr>
          <p:nvPr>
            <p:ph sz="quarter" idx="1"/>
          </p:nvPr>
        </p:nvSpPr>
        <p:spPr/>
        <p:txBody>
          <a:bodyPr/>
          <a:lstStyle/>
          <a:p>
            <a:r>
              <a:rPr lang="tr-TR" dirty="0" smtClean="0"/>
              <a:t>Etkinliğin ana amacına uygun olması </a:t>
            </a:r>
          </a:p>
          <a:p>
            <a:r>
              <a:rPr lang="tr-TR" dirty="0" smtClean="0"/>
              <a:t>Hedef kitlenin ilgisini çekecek nitelikte olması</a:t>
            </a:r>
          </a:p>
          <a:p>
            <a:r>
              <a:rPr lang="tr-TR" dirty="0" smtClean="0"/>
              <a:t>Bütçeye uygun olması</a:t>
            </a:r>
          </a:p>
          <a:p>
            <a:r>
              <a:rPr lang="tr-TR" dirty="0" smtClean="0"/>
              <a:t>Gerçekçi olması</a:t>
            </a:r>
          </a:p>
          <a:p>
            <a:pPr>
              <a:buNone/>
            </a:pPr>
            <a:endParaRPr lang="tr-TR" dirty="0"/>
          </a:p>
        </p:txBody>
      </p:sp>
    </p:spTree>
    <p:extLst>
      <p:ext uri="{BB962C8B-B14F-4D97-AF65-F5344CB8AC3E}">
        <p14:creationId xmlns:p14="http://schemas.microsoft.com/office/powerpoint/2010/main" val="2029103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Etkinlik </a:t>
            </a:r>
            <a:r>
              <a:rPr lang="tr-TR" smtClean="0"/>
              <a:t>Sonrası Yapılacaklar</a:t>
            </a:r>
            <a:endParaRPr lang="tr-TR"/>
          </a:p>
        </p:txBody>
      </p:sp>
      <p:sp>
        <p:nvSpPr>
          <p:cNvPr id="3" name="2 İçerik Yer Tutucusu"/>
          <p:cNvSpPr>
            <a:spLocks noGrp="1"/>
          </p:cNvSpPr>
          <p:nvPr>
            <p:ph sz="quarter" idx="1"/>
          </p:nvPr>
        </p:nvSpPr>
        <p:spPr/>
        <p:txBody>
          <a:bodyPr/>
          <a:lstStyle/>
          <a:p>
            <a:r>
              <a:rPr lang="tr-TR" dirty="0" smtClean="0"/>
              <a:t>Basın bültenlerinin gönderilmesi</a:t>
            </a:r>
          </a:p>
          <a:p>
            <a:r>
              <a:rPr lang="tr-TR" dirty="0" smtClean="0"/>
              <a:t>Teşekkür mektuplarının gönderilmesi</a:t>
            </a:r>
          </a:p>
          <a:p>
            <a:r>
              <a:rPr lang="tr-TR" dirty="0" smtClean="0"/>
              <a:t>Web sitesinin güncellenmesi</a:t>
            </a:r>
          </a:p>
          <a:p>
            <a:r>
              <a:rPr lang="tr-TR" dirty="0" smtClean="0"/>
              <a:t>Medya takibinin yapılması </a:t>
            </a:r>
            <a:endParaRPr lang="tr-TR" dirty="0"/>
          </a:p>
        </p:txBody>
      </p:sp>
    </p:spTree>
    <p:extLst>
      <p:ext uri="{BB962C8B-B14F-4D97-AF65-F5344CB8AC3E}">
        <p14:creationId xmlns:p14="http://schemas.microsoft.com/office/powerpoint/2010/main" val="2537979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Etkinlik nedir?</a:t>
            </a:r>
            <a:endParaRPr lang="tr-TR" dirty="0"/>
          </a:p>
        </p:txBody>
      </p:sp>
      <p:sp>
        <p:nvSpPr>
          <p:cNvPr id="3" name="İçerik Yer Tutucusu 2"/>
          <p:cNvSpPr>
            <a:spLocks noGrp="1"/>
          </p:cNvSpPr>
          <p:nvPr>
            <p:ph idx="1"/>
          </p:nvPr>
        </p:nvSpPr>
        <p:spPr/>
        <p:txBody>
          <a:bodyPr/>
          <a:lstStyle/>
          <a:p>
            <a:r>
              <a:rPr lang="tr-TR" dirty="0" smtClean="0"/>
              <a:t>Etkinlik, özel bir durumu kutlamak ya da çeşitli sosyal, kültürel, ekonomik hedef ve amaçlara ulaşmak için planlanmış spesifik ritüeller, gösteriler ve kutlamalar olarak tanımlanmaktadır. </a:t>
            </a:r>
          </a:p>
          <a:p>
            <a:r>
              <a:rPr lang="tr-TR" dirty="0" smtClean="0"/>
              <a:t>Etkinlikler ulusal günleri ve kutlamaları, çeşitli kültürel performansları, önemli spor etkinliklerini, kurumsal etkinlikleri, ürün tanıtımı ve tutundurma amaçlı düzenlenen etkinlikleri de kapsamaktadır.</a:t>
            </a:r>
            <a:endParaRPr lang="tr-TR" dirty="0"/>
          </a:p>
        </p:txBody>
      </p:sp>
    </p:spTree>
    <p:extLst>
      <p:ext uri="{BB962C8B-B14F-4D97-AF65-F5344CB8AC3E}">
        <p14:creationId xmlns:p14="http://schemas.microsoft.com/office/powerpoint/2010/main" val="1413437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Örgütler neden etkinlikler düzenlerler?</a:t>
            </a:r>
            <a:endParaRPr lang="tr-TR" dirty="0"/>
          </a:p>
        </p:txBody>
      </p:sp>
      <p:sp>
        <p:nvSpPr>
          <p:cNvPr id="3" name="2 İçerik Yer Tutucusu"/>
          <p:cNvSpPr>
            <a:spLocks noGrp="1"/>
          </p:cNvSpPr>
          <p:nvPr>
            <p:ph sz="quarter" idx="1"/>
          </p:nvPr>
        </p:nvSpPr>
        <p:spPr/>
        <p:txBody>
          <a:bodyPr>
            <a:normAutofit/>
          </a:bodyPr>
          <a:lstStyle/>
          <a:p>
            <a:r>
              <a:rPr lang="tr-TR" dirty="0" smtClean="0"/>
              <a:t>Etkinlikler mesajların hedef kitleye doğrudan iletilmesinin önünü açar.</a:t>
            </a:r>
          </a:p>
          <a:p>
            <a:r>
              <a:rPr lang="tr-TR" dirty="0" smtClean="0"/>
              <a:t>Hedef kitleyi tanımayı ve hedef kitle ile örgüt arasında duygusal bir bağ kurulmasını sağlar.</a:t>
            </a:r>
          </a:p>
          <a:p>
            <a:r>
              <a:rPr lang="tr-TR" dirty="0" smtClean="0"/>
              <a:t>Duyurma etkinlikleri için uygun zemin hazırlar.</a:t>
            </a:r>
          </a:p>
          <a:p>
            <a:r>
              <a:rPr lang="tr-TR" dirty="0" smtClean="0"/>
              <a:t>Hayır amaçlı kaynak toplamak için uygundur.</a:t>
            </a:r>
          </a:p>
          <a:p>
            <a:r>
              <a:rPr lang="tr-TR" dirty="0" smtClean="0"/>
              <a:t>İlişkilerin sürdürülmesini mümkün kılar. </a:t>
            </a:r>
          </a:p>
          <a:p>
            <a:r>
              <a:rPr lang="tr-TR" dirty="0" smtClean="0"/>
              <a:t>Kurum lehine bir ortam yaratıp ilgili amaçlara ulaşmayı kolaylaştırır. </a:t>
            </a:r>
          </a:p>
          <a:p>
            <a:pPr>
              <a:buNone/>
            </a:pPr>
            <a:endParaRPr lang="tr-TR" dirty="0"/>
          </a:p>
        </p:txBody>
      </p:sp>
    </p:spTree>
    <p:extLst>
      <p:ext uri="{BB962C8B-B14F-4D97-AF65-F5344CB8AC3E}">
        <p14:creationId xmlns:p14="http://schemas.microsoft.com/office/powerpoint/2010/main" val="986133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Etkinlikler</a:t>
            </a:r>
            <a:endParaRPr lang="tr-TR" dirty="0"/>
          </a:p>
        </p:txBody>
      </p:sp>
      <p:sp>
        <p:nvSpPr>
          <p:cNvPr id="3" name="İçerik Yer Tutucusu 2"/>
          <p:cNvSpPr>
            <a:spLocks noGrp="1"/>
          </p:cNvSpPr>
          <p:nvPr>
            <p:ph idx="1"/>
          </p:nvPr>
        </p:nvSpPr>
        <p:spPr/>
        <p:txBody>
          <a:bodyPr/>
          <a:lstStyle/>
          <a:p>
            <a:r>
              <a:rPr lang="tr-TR" dirty="0" smtClean="0"/>
              <a:t>Soyut</a:t>
            </a:r>
          </a:p>
          <a:p>
            <a:r>
              <a:rPr lang="tr-TR" dirty="0" smtClean="0"/>
              <a:t>Önceden denetlenemez</a:t>
            </a:r>
          </a:p>
          <a:p>
            <a:r>
              <a:rPr lang="tr-TR" dirty="0" smtClean="0"/>
              <a:t>Standartlaştırılamaz</a:t>
            </a:r>
          </a:p>
          <a:p>
            <a:r>
              <a:rPr lang="tr-TR" dirty="0" smtClean="0"/>
              <a:t>Emek yoğundur </a:t>
            </a:r>
            <a:endParaRPr lang="tr-TR" dirty="0"/>
          </a:p>
        </p:txBody>
      </p:sp>
    </p:spTree>
    <p:extLst>
      <p:ext uri="{BB962C8B-B14F-4D97-AF65-F5344CB8AC3E}">
        <p14:creationId xmlns:p14="http://schemas.microsoft.com/office/powerpoint/2010/main" val="712961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Bir etkinlik düzenlemeden önce..</a:t>
            </a:r>
            <a:endParaRPr lang="tr-TR" dirty="0"/>
          </a:p>
        </p:txBody>
      </p:sp>
      <p:sp>
        <p:nvSpPr>
          <p:cNvPr id="3" name="2 İçerik Yer Tutucusu"/>
          <p:cNvSpPr>
            <a:spLocks noGrp="1"/>
          </p:cNvSpPr>
          <p:nvPr>
            <p:ph sz="quarter" idx="1"/>
          </p:nvPr>
        </p:nvSpPr>
        <p:spPr/>
        <p:txBody>
          <a:bodyPr>
            <a:normAutofit/>
          </a:bodyPr>
          <a:lstStyle/>
          <a:p>
            <a:r>
              <a:rPr lang="tr-TR" dirty="0" smtClean="0"/>
              <a:t>Neden böyle bir etkinlik düzenliyoruz, hedefimize ulaşmak için etkinlik düzenlemekten daha rasyonel yollar söz konusu değil mi?</a:t>
            </a:r>
          </a:p>
          <a:p>
            <a:r>
              <a:rPr lang="tr-TR" dirty="0" smtClean="0"/>
              <a:t>Etkinlik sonucunda ulaşmak istediğimiz ölçülebilir etki nedir?</a:t>
            </a:r>
          </a:p>
          <a:p>
            <a:r>
              <a:rPr lang="tr-TR" dirty="0" smtClean="0"/>
              <a:t>Etkinliğimizin kimlere yönelik olarak yapılandırıyoruz?</a:t>
            </a:r>
          </a:p>
          <a:p>
            <a:r>
              <a:rPr lang="tr-TR" dirty="0" smtClean="0"/>
              <a:t>Etkinlik bütçemiz ne kadar?</a:t>
            </a:r>
          </a:p>
          <a:p>
            <a:r>
              <a:rPr lang="tr-TR" dirty="0" smtClean="0"/>
              <a:t>Etkinlik yeri ve zamanı belli mi?</a:t>
            </a:r>
          </a:p>
          <a:p>
            <a:r>
              <a:rPr lang="tr-TR" dirty="0" smtClean="0"/>
              <a:t>Etkinlik içindeki aktivitelerin sıralanışı ve zamanlaması nedir?</a:t>
            </a:r>
          </a:p>
          <a:p>
            <a:r>
              <a:rPr lang="tr-TR" dirty="0" smtClean="0"/>
              <a:t>Destek alınacak kurumlar, destek tipleri sorumlu kişilerin detayları nelerdir?</a:t>
            </a:r>
            <a:endParaRPr lang="tr-TR" dirty="0"/>
          </a:p>
        </p:txBody>
      </p:sp>
    </p:spTree>
    <p:extLst>
      <p:ext uri="{BB962C8B-B14F-4D97-AF65-F5344CB8AC3E}">
        <p14:creationId xmlns:p14="http://schemas.microsoft.com/office/powerpoint/2010/main" val="178245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Masterman’in</a:t>
            </a:r>
            <a:r>
              <a:rPr lang="tr-TR" dirty="0" smtClean="0"/>
              <a:t> etkinlik sınıflandırması </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2313973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8828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 etkinlikler</a:t>
            </a:r>
            <a:endParaRPr lang="tr-TR" dirty="0"/>
          </a:p>
        </p:txBody>
      </p:sp>
      <p:sp>
        <p:nvSpPr>
          <p:cNvPr id="3" name="İçerik Yer Tutucusu 2"/>
          <p:cNvSpPr>
            <a:spLocks noGrp="1"/>
          </p:cNvSpPr>
          <p:nvPr>
            <p:ph idx="1"/>
          </p:nvPr>
        </p:nvSpPr>
        <p:spPr/>
        <p:txBody>
          <a:bodyPr/>
          <a:lstStyle/>
          <a:p>
            <a:r>
              <a:rPr lang="tr-TR" dirty="0" smtClean="0"/>
              <a:t> Bir ülke ya da şehirde nadiren veya sadece bir kez gerçekleşen temal</a:t>
            </a:r>
            <a:r>
              <a:rPr lang="tr-TR" dirty="0"/>
              <a:t>ı</a:t>
            </a:r>
            <a:r>
              <a:rPr lang="tr-TR" dirty="0" smtClean="0"/>
              <a:t> etkinliklerin tanımlanmasında kullanılır. </a:t>
            </a:r>
          </a:p>
          <a:p>
            <a:r>
              <a:rPr lang="tr-TR" dirty="0" smtClean="0"/>
              <a:t>Katılımcılar veya ziyaretçiler için özel etkinlikler, günlük deneyimlerin ötesinde veya normal tercihlerin dışında sosyal, kültürel ve boş zaman deneyimleri için sunulmuş bir fırsattır. </a:t>
            </a:r>
            <a:endParaRPr lang="tr-TR" dirty="0"/>
          </a:p>
        </p:txBody>
      </p:sp>
    </p:spTree>
    <p:extLst>
      <p:ext uri="{BB962C8B-B14F-4D97-AF65-F5344CB8AC3E}">
        <p14:creationId xmlns:p14="http://schemas.microsoft.com/office/powerpoint/2010/main" val="2996426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Minör etkinlikler</a:t>
            </a:r>
            <a:endParaRPr lang="tr-TR" dirty="0"/>
          </a:p>
        </p:txBody>
      </p:sp>
      <p:sp>
        <p:nvSpPr>
          <p:cNvPr id="3" name="İçerik Yer Tutucusu 2"/>
          <p:cNvSpPr>
            <a:spLocks noGrp="1"/>
          </p:cNvSpPr>
          <p:nvPr>
            <p:ph idx="1"/>
          </p:nvPr>
        </p:nvSpPr>
        <p:spPr/>
        <p:txBody>
          <a:bodyPr/>
          <a:lstStyle/>
          <a:p>
            <a:r>
              <a:rPr lang="tr-TR" dirty="0" smtClean="0"/>
              <a:t>Katılımcı sayısının nispeten az olduğu ve kırsal/kültürel turistik bölgelerde gerçekleşen etkinliklere minör etkinlikler adı verilir. </a:t>
            </a:r>
            <a:endParaRPr lang="tr-TR" dirty="0"/>
          </a:p>
        </p:txBody>
      </p:sp>
    </p:spTree>
    <p:extLst>
      <p:ext uri="{BB962C8B-B14F-4D97-AF65-F5344CB8AC3E}">
        <p14:creationId xmlns:p14="http://schemas.microsoft.com/office/powerpoint/2010/main" val="3424481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Majör etkinlikler</a:t>
            </a:r>
            <a:endParaRPr lang="tr-TR" dirty="0"/>
          </a:p>
        </p:txBody>
      </p:sp>
      <p:sp>
        <p:nvSpPr>
          <p:cNvPr id="3" name="İçerik Yer Tutucusu 2"/>
          <p:cNvSpPr>
            <a:spLocks noGrp="1"/>
          </p:cNvSpPr>
          <p:nvPr>
            <p:ph idx="1"/>
          </p:nvPr>
        </p:nvSpPr>
        <p:spPr/>
        <p:txBody>
          <a:bodyPr/>
          <a:lstStyle/>
          <a:p>
            <a:r>
              <a:rPr lang="tr-TR" dirty="0" smtClean="0"/>
              <a:t>Katılımcı sayısının yüksek ve genellikle büyük kentlerde ve ülke çapında gerçekleştirilen etkinliklerdir. </a:t>
            </a:r>
            <a:endParaRPr lang="tr-TR" dirty="0"/>
          </a:p>
        </p:txBody>
      </p:sp>
    </p:spTree>
    <p:extLst>
      <p:ext uri="{BB962C8B-B14F-4D97-AF65-F5344CB8AC3E}">
        <p14:creationId xmlns:p14="http://schemas.microsoft.com/office/powerpoint/2010/main" val="133414473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563</TotalTime>
  <Words>501</Words>
  <Application>Microsoft Office PowerPoint</Application>
  <PresentationFormat>Geniş ekran</PresentationFormat>
  <Paragraphs>89</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Arial</vt:lpstr>
      <vt:lpstr>Calibri</vt:lpstr>
      <vt:lpstr>Calibri Light</vt:lpstr>
      <vt:lpstr>Office Teması</vt:lpstr>
      <vt:lpstr>Etkinlik Yönetimi </vt:lpstr>
      <vt:lpstr>Etkinlik nedir?</vt:lpstr>
      <vt:lpstr>Örgütler neden etkinlikler düzenlerler?</vt:lpstr>
      <vt:lpstr>Etkinlikler</vt:lpstr>
      <vt:lpstr>Bir etkinlik düzenlemeden önce..</vt:lpstr>
      <vt:lpstr>Masterman’in etkinlik sınıflandırması </vt:lpstr>
      <vt:lpstr>Özel etkinlikler</vt:lpstr>
      <vt:lpstr>Minör etkinlikler</vt:lpstr>
      <vt:lpstr>Majör etkinlikler</vt:lpstr>
      <vt:lpstr>Hallmark etkinlikler</vt:lpstr>
      <vt:lpstr>Mega etkinlikler</vt:lpstr>
      <vt:lpstr>Etkinlik sektörünün temel aktörleri </vt:lpstr>
      <vt:lpstr>Alıcılar</vt:lpstr>
      <vt:lpstr>Bir etkinliğin olası aracıları kimlerdir?</vt:lpstr>
      <vt:lpstr>Düzenlenen etkinliğin başarılı olması için</vt:lpstr>
      <vt:lpstr>Etkinlik Mekanı Seçerken</vt:lpstr>
      <vt:lpstr>Katılımcıları Belirleyin</vt:lpstr>
      <vt:lpstr>Etkinlikleri Hazırlayın</vt:lpstr>
      <vt:lpstr>Etkinlik Sonrası Yapılacaklar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PINAR ÖZDEMİR</dc:creator>
  <cp:lastModifiedBy>ilef</cp:lastModifiedBy>
  <cp:revision>26</cp:revision>
  <dcterms:created xsi:type="dcterms:W3CDTF">2016-12-13T09:17:15Z</dcterms:created>
  <dcterms:modified xsi:type="dcterms:W3CDTF">2019-05-12T15:07:57Z</dcterms:modified>
</cp:coreProperties>
</file>